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44" r:id="rId4"/>
    <p:sldMasterId id="214748374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88825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8F6B5A3-1669-44F3-92D5-49147D0C9F06}">
  <a:tblStyle styleId="{C8F6B5A3-1669-44F3-92D5-49147D0C9F06}" styleName="Table_0">
    <a:wholeTbl>
      <a:tcTxStyle b="off" i="off">
        <a:font>
          <a:latin typeface="Salesforce Sans"/>
          <a:ea typeface="Salesforce Sans"/>
          <a:cs typeface="Salesforce Sa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7E7E7"/>
          </a:solidFill>
        </a:fill>
      </a:tcStyle>
    </a:band1H>
    <a:band1V>
      <a:tcStyle>
        <a:fill>
          <a:solidFill>
            <a:srgbClr val="E7E7E7"/>
          </a:solidFill>
        </a:fill>
      </a:tcStyle>
    </a:band1V>
    <a:lastCol>
      <a:tcTxStyle b="on" i="off">
        <a:font>
          <a:latin typeface="Salesforce Sans"/>
          <a:ea typeface="Salesforce Sans"/>
          <a:cs typeface="Salesforce San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Salesforce Sans"/>
          <a:ea typeface="Salesforce Sans"/>
          <a:cs typeface="Salesforce San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Salesforce Sans"/>
          <a:ea typeface="Salesforce Sans"/>
          <a:cs typeface="Salesforce Sans"/>
        </a:font>
        <a:schemeClr val="dk1"/>
      </a:tcTxStyle>
    </a:seCell>
    <a:swCell>
      <a:tcTxStyle b="on" i="off">
        <a:font>
          <a:latin typeface="Salesforce Sans"/>
          <a:ea typeface="Salesforce Sans"/>
          <a:cs typeface="Salesforce Sans"/>
        </a:font>
        <a:schemeClr val="dk1"/>
      </a:tcTxStyle>
    </a:swCell>
    <a:firstRow>
      <a:tcTxStyle b="on" i="off">
        <a:font>
          <a:latin typeface="Salesforce Sans"/>
          <a:ea typeface="Salesforce Sans"/>
          <a:cs typeface="Salesforce Sans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25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9" name="Shape 18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Shape 182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4" name="Shape 19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Shape 19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Shape 19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2" name="Shape 1912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6" name="Shape 1926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2" name="Shape 19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1" name="Shape 1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Shape 183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1" name="Shape 1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3" name="Shape 18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Shape 18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0" name="Shape 18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3" name="Shape 187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1" name="Shape 18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8" name="Shape 188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Relationship Id="rId6" Type="http://schemas.openxmlformats.org/officeDocument/2006/relationships/image" Target="../media/image04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0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0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png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Relationship Id="rId6" Type="http://schemas.openxmlformats.org/officeDocument/2006/relationships/image" Target="../media/image04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0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png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Relationship Id="rId3" Type="http://schemas.openxmlformats.org/officeDocument/2006/relationships/image" Target="../media/image1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8.png"/><Relationship Id="rId3" Type="http://schemas.openxmlformats.org/officeDocument/2006/relationships/image" Target="../media/image0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0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D">
    <p:bg>
      <p:bgPr>
        <a:gradFill>
          <a:gsLst>
            <a:gs pos="0">
              <a:srgbClr val="118ED9"/>
            </a:gs>
            <a:gs pos="79000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43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idx="1" type="body"/>
          </p:nvPr>
        </p:nvSpPr>
        <p:spPr>
          <a:xfrm>
            <a:off x="562424" y="4414344"/>
            <a:ext cx="8552736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562424" y="5324305"/>
            <a:ext cx="8552736" cy="970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type="ctrTitle"/>
          </p:nvPr>
        </p:nvSpPr>
        <p:spPr>
          <a:xfrm>
            <a:off x="562424" y="935107"/>
            <a:ext cx="11065468" cy="1874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3" type="subTitle"/>
          </p:nvPr>
        </p:nvSpPr>
        <p:spPr>
          <a:xfrm>
            <a:off x="562424" y="2935101"/>
            <a:ext cx="11065468" cy="529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/>
          <p:nvPr/>
        </p:nvSpPr>
        <p:spPr>
          <a:xfrm>
            <a:off x="20397390" y="-13891"/>
            <a:ext cx="3999309" cy="2863453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90045" y="707591"/>
            <a:ext cx="1666109" cy="116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>
            <a:off x="10203060" y="0"/>
            <a:ext cx="1999134" cy="1431726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5540" y="324936"/>
            <a:ext cx="832837" cy="58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 2_MtnFoot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Shape 215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216" name="Shape 216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7" name="Shape 257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2" name="Shape 262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3" name="Shape 263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264" name="Shape 264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" name="Shape 267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-colum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571500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2" type="body"/>
          </p:nvPr>
        </p:nvSpPr>
        <p:spPr>
          <a:xfrm>
            <a:off x="6313932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-column_MtnFoot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Shape 278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279" name="Shape 279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0" name="Shape 320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" name="Shape 325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0" name="Shape 330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Shape 33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571500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6313932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Shape 334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1" type="ftr"/>
          </p:nvPr>
        </p:nvSpPr>
        <p:spPr>
          <a:xfrm>
            <a:off x="577850" y="6545046"/>
            <a:ext cx="10022415" cy="1714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571500" y="1764284"/>
            <a:ext cx="3429000" cy="4223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Shape 339"/>
          <p:cNvSpPr txBox="1"/>
          <p:nvPr>
            <p:ph idx="2" type="body"/>
          </p:nvPr>
        </p:nvSpPr>
        <p:spPr>
          <a:xfrm>
            <a:off x="4377367" y="1763999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Shape 340"/>
          <p:cNvSpPr txBox="1"/>
          <p:nvPr>
            <p:ph idx="3" type="body"/>
          </p:nvPr>
        </p:nvSpPr>
        <p:spPr>
          <a:xfrm>
            <a:off x="8183232" y="1763713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4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_MtnFoot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Shape 344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345" name="Shape 345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3317276" y="6236758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387" name="Shape 387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" name="Shape 391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2" name="Shape 392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393" name="Shape 393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Shape 396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Shape 39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571500" y="1764284"/>
            <a:ext cx="3429000" cy="4223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Shape 399"/>
          <p:cNvSpPr txBox="1"/>
          <p:nvPr>
            <p:ph idx="2" type="body"/>
          </p:nvPr>
        </p:nvSpPr>
        <p:spPr>
          <a:xfrm>
            <a:off x="4377367" y="1763999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Shape 400"/>
          <p:cNvSpPr txBox="1"/>
          <p:nvPr>
            <p:ph idx="3" type="body"/>
          </p:nvPr>
        </p:nvSpPr>
        <p:spPr>
          <a:xfrm>
            <a:off x="8183232" y="1763713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Shape 401"/>
          <p:cNvSpPr txBox="1"/>
          <p:nvPr>
            <p:ph idx="4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Shape 402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-colum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405753" y="1763713"/>
            <a:ext cx="2542085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x="6240005" y="1763713"/>
            <a:ext cx="2540125" cy="4224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Shape 407"/>
          <p:cNvSpPr txBox="1"/>
          <p:nvPr>
            <p:ph idx="3" type="body"/>
          </p:nvPr>
        </p:nvSpPr>
        <p:spPr>
          <a:xfrm>
            <a:off x="9072296" y="1763713"/>
            <a:ext cx="2545029" cy="4224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Shape 408"/>
          <p:cNvSpPr txBox="1"/>
          <p:nvPr>
            <p:ph idx="4" type="body"/>
          </p:nvPr>
        </p:nvSpPr>
        <p:spPr>
          <a:xfrm>
            <a:off x="571500" y="1764283"/>
            <a:ext cx="2542085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Shape 409"/>
          <p:cNvSpPr txBox="1"/>
          <p:nvPr>
            <p:ph idx="5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Shape 41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column_titles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4303712" y="2435043"/>
            <a:ext cx="3581399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Shape 413"/>
          <p:cNvSpPr txBox="1"/>
          <p:nvPr>
            <p:ph idx="2" type="body"/>
          </p:nvPr>
        </p:nvSpPr>
        <p:spPr>
          <a:xfrm>
            <a:off x="8036240" y="2435043"/>
            <a:ext cx="3581399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Shape 414"/>
          <p:cNvSpPr txBox="1"/>
          <p:nvPr>
            <p:ph idx="3" type="body"/>
          </p:nvPr>
        </p:nvSpPr>
        <p:spPr>
          <a:xfrm>
            <a:off x="576072" y="2435043"/>
            <a:ext cx="3583884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Shape 415"/>
          <p:cNvSpPr/>
          <p:nvPr/>
        </p:nvSpPr>
        <p:spPr>
          <a:xfrm>
            <a:off x="8037575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4306823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576072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2">
            <a:alphaModFix/>
          </a:blip>
          <a:srcRect b="54945" l="35141" r="4675" t="34614"/>
          <a:stretch/>
        </p:blipFill>
        <p:spPr>
          <a:xfrm>
            <a:off x="4283262" y="1743364"/>
            <a:ext cx="7335650" cy="7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 rotWithShape="1">
          <a:blip r:embed="rId2">
            <a:alphaModFix/>
          </a:blip>
          <a:srcRect b="67574" l="65462" r="4865" t="21986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idx="4" type="body"/>
          </p:nvPr>
        </p:nvSpPr>
        <p:spPr>
          <a:xfrm>
            <a:off x="576072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Shape 421"/>
          <p:cNvSpPr txBox="1"/>
          <p:nvPr>
            <p:ph idx="5" type="body"/>
          </p:nvPr>
        </p:nvSpPr>
        <p:spPr>
          <a:xfrm>
            <a:off x="4306823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Shape 422"/>
          <p:cNvSpPr txBox="1"/>
          <p:nvPr>
            <p:ph idx="6" type="body"/>
          </p:nvPr>
        </p:nvSpPr>
        <p:spPr>
          <a:xfrm>
            <a:off x="8037575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Shape 423"/>
          <p:cNvSpPr txBox="1"/>
          <p:nvPr>
            <p:ph idx="7" type="body"/>
          </p:nvPr>
        </p:nvSpPr>
        <p:spPr>
          <a:xfrm>
            <a:off x="8041625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Shape 424"/>
          <p:cNvSpPr txBox="1"/>
          <p:nvPr>
            <p:ph idx="8" type="body"/>
          </p:nvPr>
        </p:nvSpPr>
        <p:spPr>
          <a:xfrm>
            <a:off x="571500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Shape 425"/>
          <p:cNvSpPr txBox="1"/>
          <p:nvPr>
            <p:ph idx="9" type="body"/>
          </p:nvPr>
        </p:nvSpPr>
        <p:spPr>
          <a:xfrm>
            <a:off x="4303712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Shape 427"/>
          <p:cNvSpPr txBox="1"/>
          <p:nvPr>
            <p:ph idx="1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column photos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8043564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4304012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576072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>
            <p:ph idx="1" type="body"/>
          </p:nvPr>
        </p:nvSpPr>
        <p:spPr>
          <a:xfrm>
            <a:off x="8043564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Shape 435"/>
          <p:cNvSpPr txBox="1"/>
          <p:nvPr>
            <p:ph idx="2" type="body"/>
          </p:nvPr>
        </p:nvSpPr>
        <p:spPr>
          <a:xfrm>
            <a:off x="576072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Shape 436"/>
          <p:cNvSpPr txBox="1"/>
          <p:nvPr>
            <p:ph idx="3" type="body"/>
          </p:nvPr>
        </p:nvSpPr>
        <p:spPr>
          <a:xfrm>
            <a:off x="4304012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Shape 437"/>
          <p:cNvSpPr/>
          <p:nvPr>
            <p:ph idx="4" type="pic"/>
          </p:nvPr>
        </p:nvSpPr>
        <p:spPr>
          <a:xfrm>
            <a:off x="576072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Shape 438"/>
          <p:cNvSpPr/>
          <p:nvPr>
            <p:ph idx="5" type="pic"/>
          </p:nvPr>
        </p:nvSpPr>
        <p:spPr>
          <a:xfrm>
            <a:off x="4304012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Shape 439"/>
          <p:cNvSpPr/>
          <p:nvPr>
            <p:ph idx="6" type="pic"/>
          </p:nvPr>
        </p:nvSpPr>
        <p:spPr>
          <a:xfrm>
            <a:off x="8043564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Shape 440"/>
          <p:cNvSpPr txBox="1"/>
          <p:nvPr>
            <p:ph idx="7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Shape 442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-column photo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6199769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387921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576072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9011620" y="5573837"/>
            <a:ext cx="2605842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>
            <p:ph idx="1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Shape 451"/>
          <p:cNvSpPr txBox="1"/>
          <p:nvPr>
            <p:ph idx="2" type="body"/>
          </p:nvPr>
        </p:nvSpPr>
        <p:spPr>
          <a:xfrm>
            <a:off x="6199769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Shape 452"/>
          <p:cNvSpPr txBox="1"/>
          <p:nvPr>
            <p:ph idx="3" type="body"/>
          </p:nvPr>
        </p:nvSpPr>
        <p:spPr>
          <a:xfrm>
            <a:off x="576072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Shape 453"/>
          <p:cNvSpPr txBox="1"/>
          <p:nvPr>
            <p:ph idx="4" type="body"/>
          </p:nvPr>
        </p:nvSpPr>
        <p:spPr>
          <a:xfrm>
            <a:off x="3387921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Shape 454"/>
          <p:cNvSpPr txBox="1"/>
          <p:nvPr>
            <p:ph idx="5" type="body"/>
          </p:nvPr>
        </p:nvSpPr>
        <p:spPr>
          <a:xfrm>
            <a:off x="9011620" y="5573837"/>
            <a:ext cx="2587751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10160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Shape 45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Shape 456"/>
          <p:cNvSpPr/>
          <p:nvPr>
            <p:ph idx="6" type="pic"/>
          </p:nvPr>
        </p:nvSpPr>
        <p:spPr>
          <a:xfrm>
            <a:off x="576072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Shape 457"/>
          <p:cNvSpPr/>
          <p:nvPr>
            <p:ph idx="7" type="pic"/>
          </p:nvPr>
        </p:nvSpPr>
        <p:spPr>
          <a:xfrm>
            <a:off x="3387921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Shape 458"/>
          <p:cNvSpPr/>
          <p:nvPr>
            <p:ph idx="8" type="pic"/>
          </p:nvPr>
        </p:nvSpPr>
        <p:spPr>
          <a:xfrm>
            <a:off x="6199769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Shape 459"/>
          <p:cNvSpPr/>
          <p:nvPr>
            <p:ph idx="9" type="pic"/>
          </p:nvPr>
        </p:nvSpPr>
        <p:spPr>
          <a:xfrm>
            <a:off x="9011620" y="1754143"/>
            <a:ext cx="2605832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Divider Layout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>
            <p:ph idx="1" type="body"/>
          </p:nvPr>
        </p:nvSpPr>
        <p:spPr>
          <a:xfrm>
            <a:off x="571500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Shape 463"/>
          <p:cNvSpPr txBox="1"/>
          <p:nvPr>
            <p:ph idx="2" type="body"/>
          </p:nvPr>
        </p:nvSpPr>
        <p:spPr>
          <a:xfrm>
            <a:off x="3392594" y="4520471"/>
            <a:ext cx="2518741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Shape 464"/>
          <p:cNvSpPr txBox="1"/>
          <p:nvPr>
            <p:ph idx="3" type="body"/>
          </p:nvPr>
        </p:nvSpPr>
        <p:spPr>
          <a:xfrm>
            <a:off x="6213510" y="4520471"/>
            <a:ext cx="2515843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4" type="body"/>
          </p:nvPr>
        </p:nvSpPr>
        <p:spPr>
          <a:xfrm>
            <a:off x="9031525" y="4520471"/>
            <a:ext cx="2511697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5" type="body"/>
          </p:nvPr>
        </p:nvSpPr>
        <p:spPr>
          <a:xfrm>
            <a:off x="3391508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Shape 467"/>
          <p:cNvSpPr txBox="1"/>
          <p:nvPr>
            <p:ph idx="6" type="body"/>
          </p:nvPr>
        </p:nvSpPr>
        <p:spPr>
          <a:xfrm>
            <a:off x="6211517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Shape 468"/>
          <p:cNvSpPr txBox="1"/>
          <p:nvPr>
            <p:ph idx="7" type="body"/>
          </p:nvPr>
        </p:nvSpPr>
        <p:spPr>
          <a:xfrm>
            <a:off x="9031525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Shape 469"/>
          <p:cNvSpPr/>
          <p:nvPr>
            <p:ph idx="8" type="pic"/>
          </p:nvPr>
        </p:nvSpPr>
        <p:spPr>
          <a:xfrm>
            <a:off x="571500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Shape 470"/>
          <p:cNvSpPr/>
          <p:nvPr>
            <p:ph idx="9" type="pic"/>
          </p:nvPr>
        </p:nvSpPr>
        <p:spPr>
          <a:xfrm>
            <a:off x="3391508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Shape 471"/>
          <p:cNvSpPr/>
          <p:nvPr>
            <p:ph idx="13" type="pic"/>
          </p:nvPr>
        </p:nvSpPr>
        <p:spPr>
          <a:xfrm>
            <a:off x="6211517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Shape 472"/>
          <p:cNvSpPr/>
          <p:nvPr>
            <p:ph idx="14" type="pic"/>
          </p:nvPr>
        </p:nvSpPr>
        <p:spPr>
          <a:xfrm>
            <a:off x="9031525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Shape 473"/>
          <p:cNvSpPr txBox="1"/>
          <p:nvPr>
            <p:ph idx="15" type="body"/>
          </p:nvPr>
        </p:nvSpPr>
        <p:spPr>
          <a:xfrm>
            <a:off x="571499" y="4520471"/>
            <a:ext cx="2518922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" lvl="2" marL="228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228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Shape 474"/>
          <p:cNvSpPr/>
          <p:nvPr/>
        </p:nvSpPr>
        <p:spPr>
          <a:xfrm>
            <a:off x="6207876" y="381000"/>
            <a:ext cx="2923756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187159" y="267367"/>
            <a:ext cx="18466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C64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_Slid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force Logo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2775" y="2259013"/>
            <a:ext cx="3343274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.png" id="28" name="Shape 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2728" y="2258819"/>
            <a:ext cx="3343368" cy="23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8309922" y="1763713"/>
            <a:ext cx="3299490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Shape 478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Shape 479"/>
          <p:cNvSpPr txBox="1"/>
          <p:nvPr>
            <p:ph idx="2" type="body"/>
          </p:nvPr>
        </p:nvSpPr>
        <p:spPr>
          <a:xfrm>
            <a:off x="571499" y="1763713"/>
            <a:ext cx="7189471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Shape 480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Shape 481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2" name="Shape 482"/>
          <p:cNvCxnSpPr/>
          <p:nvPr/>
        </p:nvCxnSpPr>
        <p:spPr>
          <a:xfrm rot="10800000">
            <a:off x="8035446" y="1627908"/>
            <a:ext cx="0" cy="465281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571500" y="1763713"/>
            <a:ext cx="3299490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Shape 485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Shape 486"/>
          <p:cNvSpPr txBox="1"/>
          <p:nvPr>
            <p:ph idx="2" type="body"/>
          </p:nvPr>
        </p:nvSpPr>
        <p:spPr>
          <a:xfrm>
            <a:off x="4371141" y="1763713"/>
            <a:ext cx="7189471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Shape 487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Shape 488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9" name="Shape 489"/>
          <p:cNvCxnSpPr/>
          <p:nvPr/>
        </p:nvCxnSpPr>
        <p:spPr>
          <a:xfrm rot="10800000">
            <a:off x="4093571" y="1627908"/>
            <a:ext cx="0" cy="465281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Sign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8461599" y="2214516"/>
            <a:ext cx="3147814" cy="37735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Shape 493"/>
          <p:cNvSpPr txBox="1"/>
          <p:nvPr>
            <p:ph idx="2" type="body"/>
          </p:nvPr>
        </p:nvSpPr>
        <p:spPr>
          <a:xfrm>
            <a:off x="571499" y="1763713"/>
            <a:ext cx="6862232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Shape 494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Shape 49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6" name="Shape 496"/>
          <p:cNvGrpSpPr/>
          <p:nvPr/>
        </p:nvGrpSpPr>
        <p:grpSpPr>
          <a:xfrm>
            <a:off x="6869934" y="1495875"/>
            <a:ext cx="1874323" cy="4492037"/>
            <a:chOff x="6869934" y="1495875"/>
            <a:chExt cx="1874323" cy="4492037"/>
          </a:xfrm>
        </p:grpSpPr>
        <p:sp>
          <p:nvSpPr>
            <p:cNvPr id="497" name="Shape 497"/>
            <p:cNvSpPr/>
            <p:nvPr/>
          </p:nvSpPr>
          <p:spPr>
            <a:xfrm>
              <a:off x="7804978" y="1746739"/>
              <a:ext cx="939280" cy="303236"/>
            </a:xfrm>
            <a:custGeom>
              <a:pathLst>
                <a:path extrusionOk="0" h="120000" w="120000">
                  <a:moveTo>
                    <a:pt x="5333" y="120000"/>
                  </a:move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3775" y="120000"/>
                    <a:pt x="119999" y="60000"/>
                    <a:pt x="119999" y="60000"/>
                  </a:cubicBezTo>
                  <a:cubicBezTo>
                    <a:pt x="119999" y="60000"/>
                    <a:pt x="113775" y="0"/>
                    <a:pt x="106666" y="0"/>
                  </a:cubicBezTo>
                  <a:cubicBezTo>
                    <a:pt x="5333" y="0"/>
                    <a:pt x="5333" y="0"/>
                    <a:pt x="5333" y="0"/>
                  </a:cubicBezTo>
                  <a:cubicBezTo>
                    <a:pt x="-1775" y="0"/>
                    <a:pt x="-1775" y="120000"/>
                    <a:pt x="5333" y="1200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7963046" y="1863367"/>
              <a:ext cx="515949" cy="64146"/>
            </a:xfrm>
            <a:custGeom>
              <a:pathLst>
                <a:path extrusionOk="0" h="120000" w="120000">
                  <a:moveTo>
                    <a:pt x="110272" y="0"/>
                  </a:move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6755" y="120000"/>
                    <a:pt x="120000" y="93333"/>
                    <a:pt x="120000" y="66666"/>
                  </a:cubicBezTo>
                  <a:cubicBezTo>
                    <a:pt x="120000" y="26666"/>
                    <a:pt x="116755" y="0"/>
                    <a:pt x="11027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8522720" y="1863367"/>
              <a:ext cx="137005" cy="64146"/>
            </a:xfrm>
            <a:custGeom>
              <a:pathLst>
                <a:path extrusionOk="0" h="120000" w="120000">
                  <a:moveTo>
                    <a:pt x="78000" y="0"/>
                  </a:move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869934" y="2214516"/>
              <a:ext cx="942151" cy="297404"/>
            </a:xfrm>
            <a:custGeom>
              <a:pathLst>
                <a:path extrusionOk="0" h="120000" w="120000">
                  <a:moveTo>
                    <a:pt x="114666" y="0"/>
                  </a:moveTo>
                  <a:cubicBezTo>
                    <a:pt x="13333" y="0"/>
                    <a:pt x="13333" y="0"/>
                    <a:pt x="13333" y="0"/>
                  </a:cubicBezTo>
                  <a:cubicBezTo>
                    <a:pt x="6224" y="0"/>
                    <a:pt x="0" y="61394"/>
                    <a:pt x="0" y="61394"/>
                  </a:cubicBezTo>
                  <a:cubicBezTo>
                    <a:pt x="0" y="61394"/>
                    <a:pt x="6224" y="120000"/>
                    <a:pt x="13333" y="120000"/>
                  </a:cubicBezTo>
                  <a:cubicBezTo>
                    <a:pt x="114666" y="120000"/>
                    <a:pt x="114666" y="120000"/>
                    <a:pt x="114666" y="120000"/>
                  </a:cubicBezTo>
                  <a:cubicBezTo>
                    <a:pt x="121775" y="120000"/>
                    <a:pt x="121775" y="0"/>
                    <a:pt x="114666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7135196" y="2331146"/>
              <a:ext cx="515949" cy="64146"/>
            </a:xfrm>
            <a:custGeom>
              <a:pathLst>
                <a:path extrusionOk="0" h="120000" w="120000">
                  <a:moveTo>
                    <a:pt x="9727" y="120000"/>
                  </a:move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5133" y="120000"/>
                    <a:pt x="120000" y="93333"/>
                    <a:pt x="120000" y="66666"/>
                  </a:cubicBezTo>
                  <a:cubicBezTo>
                    <a:pt x="120000" y="26666"/>
                    <a:pt x="115133" y="0"/>
                    <a:pt x="110272" y="0"/>
                  </a:cubicBez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6954468" y="2331146"/>
              <a:ext cx="139918" cy="64146"/>
            </a:xfrm>
            <a:custGeom>
              <a:pathLst>
                <a:path extrusionOk="0" h="120000" w="120000">
                  <a:moveTo>
                    <a:pt x="42000" y="120000"/>
                  </a:move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7461672" y="5742992"/>
              <a:ext cx="690847" cy="244920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490822" y="5751741"/>
              <a:ext cx="632549" cy="180776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7705614" y="1495875"/>
              <a:ext cx="210792" cy="4381930"/>
            </a:xfrm>
            <a:custGeom>
              <a:pathLst>
                <a:path extrusionOk="0" h="120000" w="120000">
                  <a:moveTo>
                    <a:pt x="120000" y="116951"/>
                  </a:moveTo>
                  <a:cubicBezTo>
                    <a:pt x="115919" y="118848"/>
                    <a:pt x="88549" y="119799"/>
                    <a:pt x="60262" y="119977"/>
                  </a:cubicBezTo>
                  <a:cubicBezTo>
                    <a:pt x="29949" y="120172"/>
                    <a:pt x="-4669" y="118892"/>
                    <a:pt x="525" y="116951"/>
                  </a:cubicBezTo>
                  <a:lnTo>
                    <a:pt x="525" y="7265"/>
                  </a:lnTo>
                  <a:cubicBezTo>
                    <a:pt x="525" y="5251"/>
                    <a:pt x="7491" y="3432"/>
                    <a:pt x="18446" y="2119"/>
                  </a:cubicBezTo>
                  <a:cubicBezTo>
                    <a:pt x="29395" y="806"/>
                    <a:pt x="44332" y="0"/>
                    <a:pt x="60262" y="0"/>
                  </a:cubicBezTo>
                  <a:lnTo>
                    <a:pt x="60262" y="0"/>
                  </a:lnTo>
                  <a:cubicBezTo>
                    <a:pt x="76192" y="0"/>
                    <a:pt x="91124" y="806"/>
                    <a:pt x="102078" y="2119"/>
                  </a:cubicBezTo>
                  <a:cubicBezTo>
                    <a:pt x="113027" y="3432"/>
                    <a:pt x="120000" y="5251"/>
                    <a:pt x="120000" y="7265"/>
                  </a:cubicBezTo>
                  <a:lnTo>
                    <a:pt x="120000" y="11695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6" name="Shape 5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2113" y="5336535"/>
            <a:ext cx="695782" cy="79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Sign 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571500" y="1763713"/>
            <a:ext cx="3238302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Shape 50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Shape 510"/>
          <p:cNvSpPr txBox="1"/>
          <p:nvPr>
            <p:ph idx="2" type="body"/>
          </p:nvPr>
        </p:nvSpPr>
        <p:spPr>
          <a:xfrm>
            <a:off x="5008619" y="2231073"/>
            <a:ext cx="6551992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Shape 511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13" name="Shape 513"/>
          <p:cNvGrpSpPr/>
          <p:nvPr/>
        </p:nvGrpSpPr>
        <p:grpSpPr>
          <a:xfrm>
            <a:off x="3811935" y="1495875"/>
            <a:ext cx="1874323" cy="4492037"/>
            <a:chOff x="6869934" y="1495875"/>
            <a:chExt cx="1874323" cy="4492037"/>
          </a:xfrm>
        </p:grpSpPr>
        <p:sp>
          <p:nvSpPr>
            <p:cNvPr id="514" name="Shape 514"/>
            <p:cNvSpPr/>
            <p:nvPr/>
          </p:nvSpPr>
          <p:spPr>
            <a:xfrm>
              <a:off x="7804978" y="1746739"/>
              <a:ext cx="939280" cy="303236"/>
            </a:xfrm>
            <a:custGeom>
              <a:pathLst>
                <a:path extrusionOk="0" h="120000" w="120000">
                  <a:moveTo>
                    <a:pt x="5333" y="120000"/>
                  </a:move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3775" y="120000"/>
                    <a:pt x="119999" y="60000"/>
                    <a:pt x="119999" y="60000"/>
                  </a:cubicBezTo>
                  <a:cubicBezTo>
                    <a:pt x="119999" y="60000"/>
                    <a:pt x="113775" y="0"/>
                    <a:pt x="106666" y="0"/>
                  </a:cubicBezTo>
                  <a:cubicBezTo>
                    <a:pt x="5333" y="0"/>
                    <a:pt x="5333" y="0"/>
                    <a:pt x="5333" y="0"/>
                  </a:cubicBezTo>
                  <a:cubicBezTo>
                    <a:pt x="-1775" y="0"/>
                    <a:pt x="-1775" y="120000"/>
                    <a:pt x="5333" y="1200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963046" y="1863367"/>
              <a:ext cx="515949" cy="64146"/>
            </a:xfrm>
            <a:custGeom>
              <a:pathLst>
                <a:path extrusionOk="0" h="120000" w="120000">
                  <a:moveTo>
                    <a:pt x="110272" y="0"/>
                  </a:move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6755" y="120000"/>
                    <a:pt x="120000" y="93333"/>
                    <a:pt x="120000" y="66666"/>
                  </a:cubicBezTo>
                  <a:cubicBezTo>
                    <a:pt x="120000" y="26666"/>
                    <a:pt x="116755" y="0"/>
                    <a:pt x="11027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8522720" y="1863367"/>
              <a:ext cx="137005" cy="64146"/>
            </a:xfrm>
            <a:custGeom>
              <a:pathLst>
                <a:path extrusionOk="0" h="120000" w="120000">
                  <a:moveTo>
                    <a:pt x="78000" y="0"/>
                  </a:move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6869934" y="2214516"/>
              <a:ext cx="942151" cy="297404"/>
            </a:xfrm>
            <a:custGeom>
              <a:pathLst>
                <a:path extrusionOk="0" h="120000" w="120000">
                  <a:moveTo>
                    <a:pt x="114666" y="0"/>
                  </a:moveTo>
                  <a:cubicBezTo>
                    <a:pt x="13333" y="0"/>
                    <a:pt x="13333" y="0"/>
                    <a:pt x="13333" y="0"/>
                  </a:cubicBezTo>
                  <a:cubicBezTo>
                    <a:pt x="6224" y="0"/>
                    <a:pt x="0" y="61394"/>
                    <a:pt x="0" y="61394"/>
                  </a:cubicBezTo>
                  <a:cubicBezTo>
                    <a:pt x="0" y="61394"/>
                    <a:pt x="6224" y="120000"/>
                    <a:pt x="13333" y="120000"/>
                  </a:cubicBezTo>
                  <a:cubicBezTo>
                    <a:pt x="114666" y="120000"/>
                    <a:pt x="114666" y="120000"/>
                    <a:pt x="114666" y="120000"/>
                  </a:cubicBezTo>
                  <a:cubicBezTo>
                    <a:pt x="121775" y="120000"/>
                    <a:pt x="121775" y="0"/>
                    <a:pt x="114666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7135196" y="2331146"/>
              <a:ext cx="515949" cy="64146"/>
            </a:xfrm>
            <a:custGeom>
              <a:pathLst>
                <a:path extrusionOk="0" h="120000" w="120000">
                  <a:moveTo>
                    <a:pt x="9727" y="120000"/>
                  </a:move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5133" y="120000"/>
                    <a:pt x="120000" y="93333"/>
                    <a:pt x="120000" y="66666"/>
                  </a:cubicBezTo>
                  <a:cubicBezTo>
                    <a:pt x="120000" y="26666"/>
                    <a:pt x="115133" y="0"/>
                    <a:pt x="110272" y="0"/>
                  </a:cubicBez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6954468" y="2331146"/>
              <a:ext cx="139918" cy="64146"/>
            </a:xfrm>
            <a:custGeom>
              <a:pathLst>
                <a:path extrusionOk="0" h="120000" w="120000">
                  <a:moveTo>
                    <a:pt x="42000" y="120000"/>
                  </a:move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7461672" y="5742992"/>
              <a:ext cx="690847" cy="244920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7490822" y="5751741"/>
              <a:ext cx="632549" cy="180776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7705614" y="1495875"/>
              <a:ext cx="210792" cy="4381930"/>
            </a:xfrm>
            <a:custGeom>
              <a:pathLst>
                <a:path extrusionOk="0" h="120000" w="120000">
                  <a:moveTo>
                    <a:pt x="120000" y="116951"/>
                  </a:moveTo>
                  <a:cubicBezTo>
                    <a:pt x="115919" y="118848"/>
                    <a:pt x="88549" y="119799"/>
                    <a:pt x="60262" y="119977"/>
                  </a:cubicBezTo>
                  <a:cubicBezTo>
                    <a:pt x="29949" y="120172"/>
                    <a:pt x="-4669" y="118892"/>
                    <a:pt x="525" y="116951"/>
                  </a:cubicBezTo>
                  <a:lnTo>
                    <a:pt x="525" y="7265"/>
                  </a:lnTo>
                  <a:cubicBezTo>
                    <a:pt x="525" y="5251"/>
                    <a:pt x="7491" y="3432"/>
                    <a:pt x="18446" y="2119"/>
                  </a:cubicBezTo>
                  <a:cubicBezTo>
                    <a:pt x="29395" y="806"/>
                    <a:pt x="44332" y="0"/>
                    <a:pt x="60262" y="0"/>
                  </a:cubicBezTo>
                  <a:lnTo>
                    <a:pt x="60262" y="0"/>
                  </a:lnTo>
                  <a:cubicBezTo>
                    <a:pt x="76192" y="0"/>
                    <a:pt x="91124" y="806"/>
                    <a:pt x="102078" y="2119"/>
                  </a:cubicBezTo>
                  <a:cubicBezTo>
                    <a:pt x="113027" y="3432"/>
                    <a:pt x="120000" y="5251"/>
                    <a:pt x="120000" y="7265"/>
                  </a:cubicBezTo>
                  <a:lnTo>
                    <a:pt x="120000" y="11695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3" name="Shape 5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3796" y="5336535"/>
            <a:ext cx="695782" cy="79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3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2">
            <a:alphaModFix amt="50000"/>
          </a:blip>
          <a:srcRect b="5334" l="29589" r="-29589" t="-5335"/>
          <a:stretch/>
        </p:blipFill>
        <p:spPr>
          <a:xfrm>
            <a:off x="0" y="1786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>
            <p:ph idx="1" type="body"/>
          </p:nvPr>
        </p:nvSpPr>
        <p:spPr>
          <a:xfrm>
            <a:off x="457135" y="1763713"/>
            <a:ext cx="3924362" cy="4637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Shape 528"/>
          <p:cNvSpPr txBox="1"/>
          <p:nvPr>
            <p:ph idx="2" type="body"/>
          </p:nvPr>
        </p:nvSpPr>
        <p:spPr>
          <a:xfrm>
            <a:off x="4381500" y="1755648"/>
            <a:ext cx="7336368" cy="4636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Shape 52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Shape 530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Shape 531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 blue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4359398" y="1755069"/>
            <a:ext cx="7350000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457135" y="1755066"/>
            <a:ext cx="3924362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6" name="Shape 536"/>
          <p:cNvPicPr preferRelativeResize="0"/>
          <p:nvPr/>
        </p:nvPicPr>
        <p:blipFill rotWithShape="1">
          <a:blip r:embed="rId2">
            <a:alphaModFix amt="60000"/>
          </a:blip>
          <a:srcRect b="6212" l="32247" r="35068" t="25153"/>
          <a:stretch/>
        </p:blipFill>
        <p:spPr>
          <a:xfrm>
            <a:off x="427795" y="1724525"/>
            <a:ext cx="3983843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>
            <p:ph idx="2" type="body"/>
          </p:nvPr>
        </p:nvSpPr>
        <p:spPr>
          <a:xfrm>
            <a:off x="4381500" y="1755067"/>
            <a:ext cx="7183967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Shape 539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Shape 54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 Trees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4359398" y="1755069"/>
            <a:ext cx="7350002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rgbClr val="14713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2">
            <a:alphaModFix amt="50000"/>
          </a:blip>
          <a:srcRect b="6212" l="32247" r="35068" t="25153"/>
          <a:stretch/>
        </p:blipFill>
        <p:spPr>
          <a:xfrm>
            <a:off x="427795" y="1724525"/>
            <a:ext cx="3983843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>
            <p:ph idx="1" type="body"/>
          </p:nvPr>
        </p:nvSpPr>
        <p:spPr>
          <a:xfrm>
            <a:off x="457135" y="1755068"/>
            <a:ext cx="3924362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Shape 546"/>
          <p:cNvSpPr txBox="1"/>
          <p:nvPr>
            <p:ph idx="2" type="body"/>
          </p:nvPr>
        </p:nvSpPr>
        <p:spPr>
          <a:xfrm>
            <a:off x="4381500" y="1755069"/>
            <a:ext cx="7158566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Shape 54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Shape 548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Shape 549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51"/>
          <p:cNvGrpSpPr/>
          <p:nvPr/>
        </p:nvGrpSpPr>
        <p:grpSpPr>
          <a:xfrm>
            <a:off x="0" y="4427385"/>
            <a:ext cx="12197871" cy="2441755"/>
            <a:chOff x="0" y="4427385"/>
            <a:chExt cx="12197871" cy="2441755"/>
          </a:xfrm>
        </p:grpSpPr>
        <p:sp>
          <p:nvSpPr>
            <p:cNvPr id="552" name="Shape 552"/>
            <p:cNvSpPr/>
            <p:nvPr/>
          </p:nvSpPr>
          <p:spPr>
            <a:xfrm>
              <a:off x="7859946" y="4427385"/>
              <a:ext cx="4337924" cy="2229537"/>
            </a:xfrm>
            <a:custGeom>
              <a:pathLst>
                <a:path extrusionOk="0" h="120000" w="120000">
                  <a:moveTo>
                    <a:pt x="107972" y="0"/>
                  </a:moveTo>
                  <a:lnTo>
                    <a:pt x="115916" y="28366"/>
                  </a:lnTo>
                  <a:lnTo>
                    <a:pt x="120000" y="31522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350" y="39644"/>
                  </a:lnTo>
                  <a:lnTo>
                    <a:pt x="28966" y="30022"/>
                  </a:lnTo>
                  <a:lnTo>
                    <a:pt x="38233" y="20411"/>
                  </a:lnTo>
                  <a:lnTo>
                    <a:pt x="50722" y="33900"/>
                  </a:lnTo>
                  <a:lnTo>
                    <a:pt x="53644" y="29088"/>
                  </a:lnTo>
                  <a:lnTo>
                    <a:pt x="78583" y="35344"/>
                  </a:lnTo>
                  <a:lnTo>
                    <a:pt x="93561" y="17216"/>
                  </a:lnTo>
                  <a:lnTo>
                    <a:pt x="101066" y="2444"/>
                  </a:lnTo>
                  <a:close/>
                </a:path>
              </a:pathLst>
            </a:custGeom>
            <a:solidFill>
              <a:srgbClr val="0071DE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77296" y="4428510"/>
              <a:ext cx="820574" cy="1162768"/>
            </a:xfrm>
            <a:custGeom>
              <a:pathLst>
                <a:path extrusionOk="0" h="120000" w="120000">
                  <a:moveTo>
                    <a:pt x="56511" y="0"/>
                  </a:moveTo>
                  <a:lnTo>
                    <a:pt x="97816" y="54500"/>
                  </a:lnTo>
                  <a:lnTo>
                    <a:pt x="120000" y="60866"/>
                  </a:lnTo>
                  <a:lnTo>
                    <a:pt x="120000" y="111716"/>
                  </a:lnTo>
                  <a:lnTo>
                    <a:pt x="75083" y="120000"/>
                  </a:lnTo>
                  <a:lnTo>
                    <a:pt x="12155" y="49661"/>
                  </a:lnTo>
                  <a:lnTo>
                    <a:pt x="0" y="25083"/>
                  </a:lnTo>
                  <a:lnTo>
                    <a:pt x="25177" y="25622"/>
                  </a:lnTo>
                  <a:lnTo>
                    <a:pt x="43511" y="22716"/>
                  </a:lnTo>
                  <a:lnTo>
                    <a:pt x="46927" y="9744"/>
                  </a:lnTo>
                  <a:lnTo>
                    <a:pt x="55722" y="7661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0" y="4629208"/>
              <a:ext cx="8652550" cy="2027714"/>
            </a:xfrm>
            <a:custGeom>
              <a:pathLst>
                <a:path extrusionOk="0" h="120000" w="120000">
                  <a:moveTo>
                    <a:pt x="101055" y="0"/>
                  </a:moveTo>
                  <a:lnTo>
                    <a:pt x="120000" y="42472"/>
                  </a:lnTo>
                  <a:lnTo>
                    <a:pt x="115311" y="120000"/>
                  </a:lnTo>
                  <a:lnTo>
                    <a:pt x="0" y="120000"/>
                  </a:lnTo>
                  <a:lnTo>
                    <a:pt x="0" y="46111"/>
                  </a:lnTo>
                  <a:lnTo>
                    <a:pt x="11300" y="37777"/>
                  </a:lnTo>
                  <a:lnTo>
                    <a:pt x="15644" y="27888"/>
                  </a:lnTo>
                  <a:lnTo>
                    <a:pt x="21500" y="41761"/>
                  </a:lnTo>
                  <a:lnTo>
                    <a:pt x="22877" y="36811"/>
                  </a:lnTo>
                  <a:lnTo>
                    <a:pt x="34566" y="43250"/>
                  </a:lnTo>
                  <a:lnTo>
                    <a:pt x="41588" y="24600"/>
                  </a:lnTo>
                  <a:lnTo>
                    <a:pt x="45116" y="9405"/>
                  </a:lnTo>
                  <a:lnTo>
                    <a:pt x="48355" y="6888"/>
                  </a:lnTo>
                  <a:lnTo>
                    <a:pt x="52083" y="36072"/>
                  </a:lnTo>
                  <a:lnTo>
                    <a:pt x="60161" y="49755"/>
                  </a:lnTo>
                  <a:lnTo>
                    <a:pt x="65177" y="25188"/>
                  </a:lnTo>
                  <a:lnTo>
                    <a:pt x="68150" y="20805"/>
                  </a:lnTo>
                  <a:lnTo>
                    <a:pt x="70855" y="5833"/>
                  </a:lnTo>
                  <a:lnTo>
                    <a:pt x="74533" y="13827"/>
                  </a:lnTo>
                  <a:lnTo>
                    <a:pt x="80188" y="21516"/>
                  </a:lnTo>
                  <a:lnTo>
                    <a:pt x="86366" y="877"/>
                  </a:lnTo>
                  <a:lnTo>
                    <a:pt x="92911" y="7111"/>
                  </a:lnTo>
                  <a:lnTo>
                    <a:pt x="93961" y="4638"/>
                  </a:lnTo>
                  <a:lnTo>
                    <a:pt x="96600" y="12716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 flipH="1">
              <a:off x="10854397" y="4740030"/>
              <a:ext cx="894159" cy="92768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9116702" y="4874160"/>
              <a:ext cx="1147860" cy="743571"/>
            </a:xfrm>
            <a:custGeom>
              <a:pathLst>
                <a:path extrusionOk="0" h="120000" w="12000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 flipH="1">
              <a:off x="4694122" y="4987466"/>
              <a:ext cx="285237" cy="257896"/>
            </a:xfrm>
            <a:custGeom>
              <a:pathLst>
                <a:path extrusionOk="0" h="120000" w="120000">
                  <a:moveTo>
                    <a:pt x="29911" y="0"/>
                  </a:moveTo>
                  <a:lnTo>
                    <a:pt x="0" y="60644"/>
                  </a:lnTo>
                  <a:lnTo>
                    <a:pt x="12222" y="120000"/>
                  </a:lnTo>
                  <a:lnTo>
                    <a:pt x="120000" y="35538"/>
                  </a:lnTo>
                  <a:lnTo>
                    <a:pt x="2991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 flipH="1">
              <a:off x="5673970" y="4646194"/>
              <a:ext cx="1310490" cy="889381"/>
            </a:xfrm>
            <a:custGeom>
              <a:pathLst>
                <a:path extrusionOk="0" h="120000" w="120000">
                  <a:moveTo>
                    <a:pt x="19100" y="8594"/>
                  </a:moveTo>
                  <a:lnTo>
                    <a:pt x="0" y="27022"/>
                  </a:lnTo>
                  <a:lnTo>
                    <a:pt x="8311" y="30255"/>
                  </a:lnTo>
                  <a:lnTo>
                    <a:pt x="8488" y="30150"/>
                  </a:lnTo>
                  <a:lnTo>
                    <a:pt x="35477" y="50527"/>
                  </a:lnTo>
                  <a:lnTo>
                    <a:pt x="61027" y="88844"/>
                  </a:lnTo>
                  <a:lnTo>
                    <a:pt x="120000" y="120000"/>
                  </a:lnTo>
                  <a:lnTo>
                    <a:pt x="54800" y="41194"/>
                  </a:lnTo>
                  <a:lnTo>
                    <a:pt x="72500" y="11272"/>
                  </a:lnTo>
                  <a:lnTo>
                    <a:pt x="68711" y="0"/>
                  </a:lnTo>
                  <a:lnTo>
                    <a:pt x="26438" y="13983"/>
                  </a:lnTo>
                  <a:lnTo>
                    <a:pt x="21555" y="26622"/>
                  </a:lnTo>
                  <a:lnTo>
                    <a:pt x="19100" y="8594"/>
                  </a:lnTo>
                  <a:close/>
                </a:path>
              </a:pathLst>
            </a:custGeom>
            <a:solidFill>
              <a:srgbClr val="118ED9">
                <a:alpha val="41176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7152114" y="4628612"/>
              <a:ext cx="1047073" cy="1295264"/>
            </a:xfrm>
            <a:custGeom>
              <a:pathLst>
                <a:path extrusionOk="0" h="120000" w="120000">
                  <a:moveTo>
                    <a:pt x="16077" y="0"/>
                  </a:moveTo>
                  <a:lnTo>
                    <a:pt x="0" y="12772"/>
                  </a:lnTo>
                  <a:lnTo>
                    <a:pt x="12888" y="18622"/>
                  </a:lnTo>
                  <a:lnTo>
                    <a:pt x="25194" y="33916"/>
                  </a:lnTo>
                  <a:lnTo>
                    <a:pt x="75961" y="67572"/>
                  </a:lnTo>
                  <a:lnTo>
                    <a:pt x="98894" y="91200"/>
                  </a:lnTo>
                  <a:lnTo>
                    <a:pt x="120000" y="120000"/>
                  </a:lnTo>
                  <a:lnTo>
                    <a:pt x="112611" y="41305"/>
                  </a:lnTo>
                  <a:lnTo>
                    <a:pt x="75827" y="25433"/>
                  </a:lnTo>
                  <a:lnTo>
                    <a:pt x="16077" y="0"/>
                  </a:lnTo>
                  <a:close/>
                </a:path>
              </a:pathLst>
            </a:custGeom>
            <a:solidFill>
              <a:srgbClr val="118ED9">
                <a:alpha val="41176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4743101" y="4730362"/>
              <a:ext cx="1038257" cy="937904"/>
            </a:xfrm>
            <a:custGeom>
              <a:pathLst>
                <a:path extrusionOk="0" h="120000" w="12000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6876692" y="4629426"/>
              <a:ext cx="717978" cy="926522"/>
            </a:xfrm>
            <a:custGeom>
              <a:pathLst>
                <a:path extrusionOk="0" h="120000" w="12000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 flipH="1" rot="300000">
              <a:off x="2583715" y="4993858"/>
              <a:ext cx="886588" cy="91072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954874" y="5095803"/>
              <a:ext cx="1234440" cy="799659"/>
            </a:xfrm>
            <a:custGeom>
              <a:pathLst>
                <a:path extrusionOk="0" h="120000" w="12000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62" y="5601655"/>
              <a:ext cx="12197809" cy="1267486"/>
            </a:xfrm>
            <a:custGeom>
              <a:pathLst>
                <a:path extrusionOk="0" h="120000" w="120000">
                  <a:moveTo>
                    <a:pt x="89094" y="875"/>
                  </a:moveTo>
                  <a:cubicBezTo>
                    <a:pt x="97511" y="1330"/>
                    <a:pt x="105927" y="4563"/>
                    <a:pt x="114327" y="10580"/>
                  </a:cubicBezTo>
                  <a:lnTo>
                    <a:pt x="120000" y="15116"/>
                  </a:lnTo>
                  <a:lnTo>
                    <a:pt x="120000" y="99927"/>
                  </a:lnTo>
                  <a:lnTo>
                    <a:pt x="120000" y="9992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6991"/>
                  </a:lnTo>
                  <a:lnTo>
                    <a:pt x="3905" y="20909"/>
                  </a:lnTo>
                  <a:cubicBezTo>
                    <a:pt x="9194" y="25534"/>
                    <a:pt x="14511" y="28127"/>
                    <a:pt x="19833" y="28689"/>
                  </a:cubicBezTo>
                  <a:cubicBezTo>
                    <a:pt x="36672" y="30468"/>
                    <a:pt x="54122" y="8953"/>
                    <a:pt x="70888" y="1538"/>
                  </a:cubicBezTo>
                  <a:cubicBezTo>
                    <a:pt x="77194" y="-1246"/>
                    <a:pt x="82777" y="538"/>
                    <a:pt x="89094" y="875"/>
                  </a:cubicBez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62" y="5601655"/>
              <a:ext cx="12197809" cy="1267486"/>
            </a:xfrm>
            <a:custGeom>
              <a:pathLst>
                <a:path extrusionOk="0" h="120000" w="120000">
                  <a:moveTo>
                    <a:pt x="89094" y="875"/>
                  </a:moveTo>
                  <a:cubicBezTo>
                    <a:pt x="97511" y="1330"/>
                    <a:pt x="105927" y="4563"/>
                    <a:pt x="114327" y="10580"/>
                  </a:cubicBezTo>
                  <a:lnTo>
                    <a:pt x="120000" y="15116"/>
                  </a:lnTo>
                  <a:lnTo>
                    <a:pt x="120000" y="99927"/>
                  </a:lnTo>
                  <a:lnTo>
                    <a:pt x="120000" y="9992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6991"/>
                  </a:lnTo>
                  <a:lnTo>
                    <a:pt x="3905" y="20909"/>
                  </a:lnTo>
                  <a:cubicBezTo>
                    <a:pt x="9194" y="25534"/>
                    <a:pt x="14511" y="28127"/>
                    <a:pt x="19833" y="28689"/>
                  </a:cubicBezTo>
                  <a:cubicBezTo>
                    <a:pt x="36672" y="30468"/>
                    <a:pt x="54122" y="8953"/>
                    <a:pt x="70888" y="1538"/>
                  </a:cubicBezTo>
                  <a:cubicBezTo>
                    <a:pt x="77194" y="-1246"/>
                    <a:pt x="82777" y="538"/>
                    <a:pt x="89094" y="875"/>
                  </a:cubicBezTo>
                  <a:close/>
                </a:path>
              </a:pathLst>
            </a:custGeom>
            <a:solidFill>
              <a:srgbClr val="010001">
                <a:alpha val="22745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Shape 56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571500" y="1764283"/>
            <a:ext cx="5303520" cy="30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Shape 568"/>
          <p:cNvSpPr txBox="1"/>
          <p:nvPr>
            <p:ph idx="2" type="body"/>
          </p:nvPr>
        </p:nvSpPr>
        <p:spPr>
          <a:xfrm>
            <a:off x="6313932" y="1764283"/>
            <a:ext cx="5303520" cy="30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Shape 569"/>
          <p:cNvSpPr txBox="1"/>
          <p:nvPr>
            <p:ph idx="3" type="body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 High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Shape 571"/>
          <p:cNvGrpSpPr/>
          <p:nvPr/>
        </p:nvGrpSpPr>
        <p:grpSpPr>
          <a:xfrm>
            <a:off x="-8301" y="1604255"/>
            <a:ext cx="12206648" cy="5253745"/>
            <a:chOff x="-8301" y="1604255"/>
            <a:chExt cx="12206648" cy="5253745"/>
          </a:xfrm>
        </p:grpSpPr>
        <p:grpSp>
          <p:nvGrpSpPr>
            <p:cNvPr id="572" name="Shape 572"/>
            <p:cNvGrpSpPr/>
            <p:nvPr/>
          </p:nvGrpSpPr>
          <p:grpSpPr>
            <a:xfrm>
              <a:off x="-8301" y="1639015"/>
              <a:ext cx="8112661" cy="3599586"/>
              <a:chOff x="0" y="-1"/>
              <a:chExt cx="16229548" cy="7199171"/>
            </a:xfrm>
          </p:grpSpPr>
          <p:sp>
            <p:nvSpPr>
              <p:cNvPr id="573" name="Shape 573"/>
              <p:cNvSpPr/>
              <p:nvPr/>
            </p:nvSpPr>
            <p:spPr>
              <a:xfrm>
                <a:off x="0" y="-1"/>
                <a:ext cx="16229548" cy="7199171"/>
              </a:xfrm>
              <a:custGeom>
                <a:pathLst>
                  <a:path extrusionOk="0" h="120000" w="120000">
                    <a:moveTo>
                      <a:pt x="34644" y="0"/>
                    </a:moveTo>
                    <a:lnTo>
                      <a:pt x="40100" y="2177"/>
                    </a:lnTo>
                    <a:lnTo>
                      <a:pt x="46033" y="15316"/>
                    </a:lnTo>
                    <a:lnTo>
                      <a:pt x="57866" y="31450"/>
                    </a:lnTo>
                    <a:lnTo>
                      <a:pt x="77566" y="25877"/>
                    </a:lnTo>
                    <a:lnTo>
                      <a:pt x="79877" y="30161"/>
                    </a:lnTo>
                    <a:lnTo>
                      <a:pt x="89744" y="18161"/>
                    </a:lnTo>
                    <a:lnTo>
                      <a:pt x="97061" y="26716"/>
                    </a:lnTo>
                    <a:lnTo>
                      <a:pt x="119672" y="35272"/>
                    </a:lnTo>
                    <a:lnTo>
                      <a:pt x="120000" y="120000"/>
                    </a:lnTo>
                    <a:lnTo>
                      <a:pt x="272" y="119550"/>
                    </a:lnTo>
                    <a:cubicBezTo>
                      <a:pt x="177" y="82472"/>
                      <a:pt x="88" y="45394"/>
                      <a:pt x="0" y="8311"/>
                    </a:cubicBezTo>
                    <a:lnTo>
                      <a:pt x="1311" y="12038"/>
                    </a:lnTo>
                    <a:lnTo>
                      <a:pt x="6311" y="15827"/>
                    </a:lnTo>
                    <a:lnTo>
                      <a:pt x="14761" y="37077"/>
                    </a:lnTo>
                    <a:lnTo>
                      <a:pt x="28366" y="25238"/>
                    </a:lnTo>
                    <a:lnTo>
                      <a:pt x="34644" y="0"/>
                    </a:lnTo>
                    <a:close/>
                  </a:path>
                </a:pathLst>
              </a:custGeom>
              <a:solidFill>
                <a:srgbClr val="0071DE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13941" y="806729"/>
                <a:ext cx="840843" cy="808973"/>
              </a:xfrm>
              <a:custGeom>
                <a:pathLst>
                  <a:path extrusionOk="0" h="120000" w="120000">
                    <a:moveTo>
                      <a:pt x="21372" y="0"/>
                    </a:moveTo>
                    <a:lnTo>
                      <a:pt x="120000" y="35538"/>
                    </a:lnTo>
                    <a:lnTo>
                      <a:pt x="2005" y="120000"/>
                    </a:lnTo>
                    <a:lnTo>
                      <a:pt x="0" y="111094"/>
                    </a:lnTo>
                    <a:lnTo>
                      <a:pt x="0" y="39583"/>
                    </a:lnTo>
                    <a:close/>
                  </a:path>
                </a:pathLst>
              </a:custGeom>
              <a:solidFill>
                <a:srgbClr val="137FE2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5" name="Shape 575"/>
            <p:cNvSpPr/>
            <p:nvPr/>
          </p:nvSpPr>
          <p:spPr>
            <a:xfrm>
              <a:off x="1025987" y="1640630"/>
              <a:ext cx="1903279" cy="1670287"/>
            </a:xfrm>
            <a:custGeom>
              <a:pathLst>
                <a:path extrusionOk="0" h="120000" w="120000">
                  <a:moveTo>
                    <a:pt x="92283" y="22716"/>
                  </a:moveTo>
                  <a:lnTo>
                    <a:pt x="90105" y="9744"/>
                  </a:lnTo>
                  <a:lnTo>
                    <a:pt x="84505" y="7661"/>
                  </a:lnTo>
                  <a:lnTo>
                    <a:pt x="84000" y="0"/>
                  </a:lnTo>
                  <a:lnTo>
                    <a:pt x="57688" y="54500"/>
                  </a:lnTo>
                  <a:lnTo>
                    <a:pt x="0" y="80483"/>
                  </a:lnTo>
                  <a:lnTo>
                    <a:pt x="29394" y="107616"/>
                  </a:lnTo>
                  <a:lnTo>
                    <a:pt x="72172" y="120000"/>
                  </a:lnTo>
                  <a:lnTo>
                    <a:pt x="112255" y="49661"/>
                  </a:lnTo>
                  <a:lnTo>
                    <a:pt x="120000" y="25083"/>
                  </a:lnTo>
                  <a:lnTo>
                    <a:pt x="103961" y="25622"/>
                  </a:lnTo>
                  <a:lnTo>
                    <a:pt x="92283" y="22716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2519573" y="2127614"/>
              <a:ext cx="1149025" cy="1158993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 rot="-480000">
              <a:off x="5799100" y="2211828"/>
              <a:ext cx="713454" cy="71964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2905701" y="2482043"/>
              <a:ext cx="789927" cy="591261"/>
            </a:xfrm>
            <a:custGeom>
              <a:pathLst>
                <a:path extrusionOk="0" h="120000" w="12000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 flipH="1">
              <a:off x="5715814" y="2535797"/>
              <a:ext cx="797172" cy="866201"/>
            </a:xfrm>
            <a:custGeom>
              <a:pathLst>
                <a:path extrusionOk="0" h="120000" w="12000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 flipH="1">
              <a:off x="3916902" y="1984841"/>
              <a:ext cx="1836502" cy="1183528"/>
            </a:xfrm>
            <a:custGeom>
              <a:pathLst>
                <a:path extrusionOk="0" h="120000" w="120000">
                  <a:moveTo>
                    <a:pt x="14822" y="0"/>
                  </a:moveTo>
                  <a:lnTo>
                    <a:pt x="21861" y="26016"/>
                  </a:lnTo>
                  <a:lnTo>
                    <a:pt x="0" y="48638"/>
                  </a:lnTo>
                  <a:lnTo>
                    <a:pt x="10516" y="77894"/>
                  </a:lnTo>
                  <a:lnTo>
                    <a:pt x="120000" y="120000"/>
                  </a:lnTo>
                  <a:lnTo>
                    <a:pt x="56361" y="35611"/>
                  </a:lnTo>
                  <a:lnTo>
                    <a:pt x="14822" y="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 flipH="1">
              <a:off x="-2414" y="1604255"/>
              <a:ext cx="12188826" cy="3676381"/>
            </a:xfrm>
            <a:custGeom>
              <a:pathLst>
                <a:path extrusionOk="0" h="120000" w="120000">
                  <a:moveTo>
                    <a:pt x="10738" y="0"/>
                  </a:moveTo>
                  <a:lnTo>
                    <a:pt x="0" y="18700"/>
                  </a:lnTo>
                  <a:lnTo>
                    <a:pt x="0" y="118561"/>
                  </a:lnTo>
                  <a:lnTo>
                    <a:pt x="119933" y="120000"/>
                  </a:lnTo>
                  <a:lnTo>
                    <a:pt x="120000" y="39183"/>
                  </a:lnTo>
                  <a:lnTo>
                    <a:pt x="105783" y="31050"/>
                  </a:lnTo>
                  <a:lnTo>
                    <a:pt x="101183" y="22922"/>
                  </a:lnTo>
                  <a:lnTo>
                    <a:pt x="94983" y="34327"/>
                  </a:lnTo>
                  <a:lnTo>
                    <a:pt x="93527" y="30255"/>
                  </a:lnTo>
                  <a:lnTo>
                    <a:pt x="81144" y="35550"/>
                  </a:lnTo>
                  <a:lnTo>
                    <a:pt x="73705" y="20222"/>
                  </a:lnTo>
                  <a:lnTo>
                    <a:pt x="69972" y="7733"/>
                  </a:lnTo>
                  <a:lnTo>
                    <a:pt x="66544" y="5661"/>
                  </a:lnTo>
                  <a:lnTo>
                    <a:pt x="62600" y="29650"/>
                  </a:lnTo>
                  <a:lnTo>
                    <a:pt x="54044" y="40900"/>
                  </a:lnTo>
                  <a:lnTo>
                    <a:pt x="48733" y="20705"/>
                  </a:lnTo>
                  <a:lnTo>
                    <a:pt x="45588" y="17100"/>
                  </a:lnTo>
                  <a:lnTo>
                    <a:pt x="42722" y="4794"/>
                  </a:lnTo>
                  <a:lnTo>
                    <a:pt x="38827" y="11366"/>
                  </a:lnTo>
                  <a:lnTo>
                    <a:pt x="32833" y="17683"/>
                  </a:lnTo>
                  <a:lnTo>
                    <a:pt x="26294" y="722"/>
                  </a:lnTo>
                  <a:lnTo>
                    <a:pt x="19366" y="5844"/>
                  </a:lnTo>
                  <a:lnTo>
                    <a:pt x="18250" y="3811"/>
                  </a:lnTo>
                  <a:lnTo>
                    <a:pt x="15461" y="10450"/>
                  </a:lnTo>
                  <a:lnTo>
                    <a:pt x="10738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 flipH="1">
              <a:off x="7247159" y="2138140"/>
              <a:ext cx="424352" cy="384323"/>
            </a:xfrm>
            <a:custGeom>
              <a:pathLst>
                <a:path extrusionOk="0" h="120000" w="120000">
                  <a:moveTo>
                    <a:pt x="29911" y="0"/>
                  </a:moveTo>
                  <a:lnTo>
                    <a:pt x="0" y="60644"/>
                  </a:lnTo>
                  <a:lnTo>
                    <a:pt x="12222" y="120000"/>
                  </a:lnTo>
                  <a:lnTo>
                    <a:pt x="120000" y="35538"/>
                  </a:lnTo>
                  <a:lnTo>
                    <a:pt x="2991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 flipH="1">
              <a:off x="8704896" y="1629567"/>
              <a:ext cx="1928839" cy="1325377"/>
            </a:xfrm>
            <a:custGeom>
              <a:pathLst>
                <a:path extrusionOk="0" h="120000" w="120000">
                  <a:moveTo>
                    <a:pt x="17911" y="8444"/>
                  </a:moveTo>
                  <a:lnTo>
                    <a:pt x="0" y="27072"/>
                  </a:lnTo>
                  <a:lnTo>
                    <a:pt x="7105" y="30255"/>
                  </a:lnTo>
                  <a:lnTo>
                    <a:pt x="7283" y="30150"/>
                  </a:lnTo>
                  <a:lnTo>
                    <a:pt x="34566" y="50527"/>
                  </a:lnTo>
                  <a:lnTo>
                    <a:pt x="60388" y="88844"/>
                  </a:lnTo>
                  <a:lnTo>
                    <a:pt x="120000" y="120000"/>
                  </a:lnTo>
                  <a:lnTo>
                    <a:pt x="54094" y="41194"/>
                  </a:lnTo>
                  <a:lnTo>
                    <a:pt x="71988" y="11272"/>
                  </a:lnTo>
                  <a:lnTo>
                    <a:pt x="68161" y="0"/>
                  </a:lnTo>
                  <a:lnTo>
                    <a:pt x="25433" y="13983"/>
                  </a:lnTo>
                  <a:lnTo>
                    <a:pt x="20494" y="26622"/>
                  </a:lnTo>
                  <a:lnTo>
                    <a:pt x="17911" y="8444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10910313" y="1604955"/>
              <a:ext cx="1288033" cy="1472523"/>
            </a:xfrm>
            <a:custGeom>
              <a:pathLst>
                <a:path extrusionOk="0" h="120000" w="120000">
                  <a:moveTo>
                    <a:pt x="18938" y="0"/>
                  </a:moveTo>
                  <a:lnTo>
                    <a:pt x="91705" y="33655"/>
                  </a:lnTo>
                  <a:lnTo>
                    <a:pt x="120000" y="46605"/>
                  </a:lnTo>
                  <a:lnTo>
                    <a:pt x="120000" y="120000"/>
                  </a:lnTo>
                  <a:lnTo>
                    <a:pt x="119605" y="119411"/>
                  </a:lnTo>
                  <a:lnTo>
                    <a:pt x="91866" y="88450"/>
                  </a:lnTo>
                  <a:lnTo>
                    <a:pt x="30472" y="44333"/>
                  </a:lnTo>
                  <a:lnTo>
                    <a:pt x="15588" y="24283"/>
                  </a:lnTo>
                  <a:lnTo>
                    <a:pt x="0" y="1661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7320025" y="1754998"/>
              <a:ext cx="1544636" cy="1397684"/>
            </a:xfrm>
            <a:custGeom>
              <a:pathLst>
                <a:path extrusionOk="0" h="120000" w="12000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10120765" y="1864066"/>
              <a:ext cx="1310872" cy="1694474"/>
            </a:xfrm>
            <a:custGeom>
              <a:pathLst>
                <a:path extrusionOk="0" h="120000" w="12000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 flipH="1">
              <a:off x="4895515" y="1779338"/>
              <a:ext cx="1792973" cy="1621163"/>
            </a:xfrm>
            <a:custGeom>
              <a:pathLst>
                <a:path extrusionOk="0" h="120000" w="120000">
                  <a:moveTo>
                    <a:pt x="92283" y="22716"/>
                  </a:moveTo>
                  <a:lnTo>
                    <a:pt x="90105" y="9744"/>
                  </a:lnTo>
                  <a:lnTo>
                    <a:pt x="84505" y="7661"/>
                  </a:lnTo>
                  <a:lnTo>
                    <a:pt x="84000" y="0"/>
                  </a:lnTo>
                  <a:lnTo>
                    <a:pt x="57688" y="54500"/>
                  </a:lnTo>
                  <a:lnTo>
                    <a:pt x="0" y="80483"/>
                  </a:lnTo>
                  <a:lnTo>
                    <a:pt x="29394" y="107616"/>
                  </a:lnTo>
                  <a:lnTo>
                    <a:pt x="72172" y="120000"/>
                  </a:lnTo>
                  <a:lnTo>
                    <a:pt x="112255" y="49661"/>
                  </a:lnTo>
                  <a:lnTo>
                    <a:pt x="120000" y="25083"/>
                  </a:lnTo>
                  <a:lnTo>
                    <a:pt x="103961" y="25622"/>
                  </a:lnTo>
                  <a:lnTo>
                    <a:pt x="92283" y="2271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 flipH="1">
              <a:off x="4185984" y="2213668"/>
              <a:ext cx="1244566" cy="1293403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 flipH="1">
              <a:off x="3773486" y="2804930"/>
              <a:ext cx="789927" cy="591261"/>
            </a:xfrm>
            <a:custGeom>
              <a:pathLst>
                <a:path extrusionOk="0" h="120000" w="12000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983555" y="2858683"/>
              <a:ext cx="797172" cy="866201"/>
            </a:xfrm>
            <a:custGeom>
              <a:pathLst>
                <a:path extrusionOk="0" h="120000" w="12000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1688288" y="2307727"/>
              <a:ext cx="1836504" cy="1183528"/>
            </a:xfrm>
            <a:custGeom>
              <a:pathLst>
                <a:path extrusionOk="0" h="120000" w="120000">
                  <a:moveTo>
                    <a:pt x="14822" y="0"/>
                  </a:moveTo>
                  <a:lnTo>
                    <a:pt x="21861" y="26016"/>
                  </a:lnTo>
                  <a:lnTo>
                    <a:pt x="0" y="48638"/>
                  </a:lnTo>
                  <a:lnTo>
                    <a:pt x="10516" y="77894"/>
                  </a:lnTo>
                  <a:lnTo>
                    <a:pt x="120000" y="120000"/>
                  </a:lnTo>
                  <a:lnTo>
                    <a:pt x="56361" y="35611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9451057" y="2581041"/>
              <a:ext cx="1066384" cy="1080256"/>
            </a:xfrm>
            <a:custGeom>
              <a:pathLst>
                <a:path extrusionOk="0" h="120000" w="120000">
                  <a:moveTo>
                    <a:pt x="57100" y="0"/>
                  </a:moveTo>
                  <a:lnTo>
                    <a:pt x="50172" y="25150"/>
                  </a:lnTo>
                  <a:lnTo>
                    <a:pt x="0" y="67888"/>
                  </a:lnTo>
                  <a:lnTo>
                    <a:pt x="42361" y="109816"/>
                  </a:lnTo>
                  <a:lnTo>
                    <a:pt x="106344" y="120000"/>
                  </a:lnTo>
                  <a:lnTo>
                    <a:pt x="120000" y="94572"/>
                  </a:lnTo>
                  <a:lnTo>
                    <a:pt x="91538" y="60327"/>
                  </a:lnTo>
                  <a:lnTo>
                    <a:pt x="571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 flipH="1">
              <a:off x="-6350" y="3318933"/>
              <a:ext cx="12177193" cy="2017885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18550" y="1627"/>
                  </a:lnTo>
                  <a:cubicBezTo>
                    <a:pt x="112822" y="8605"/>
                    <a:pt x="107505" y="19805"/>
                    <a:pt x="101750" y="26577"/>
                  </a:cubicBezTo>
                  <a:cubicBezTo>
                    <a:pt x="95583" y="33833"/>
                    <a:pt x="89105" y="35800"/>
                    <a:pt x="82650" y="35366"/>
                  </a:cubicBezTo>
                  <a:cubicBezTo>
                    <a:pt x="72044" y="34661"/>
                    <a:pt x="61577" y="27544"/>
                    <a:pt x="51127" y="20827"/>
                  </a:cubicBezTo>
                  <a:cubicBezTo>
                    <a:pt x="40366" y="13905"/>
                    <a:pt x="29544" y="7388"/>
                    <a:pt x="18616" y="7072"/>
                  </a:cubicBezTo>
                  <a:cubicBezTo>
                    <a:pt x="13083" y="6905"/>
                    <a:pt x="7555" y="8344"/>
                    <a:pt x="2083" y="11372"/>
                  </a:cubicBezTo>
                  <a:lnTo>
                    <a:pt x="0" y="127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 flipH="1">
              <a:off x="-2" y="3708400"/>
              <a:ext cx="12185650" cy="3149601"/>
            </a:xfrm>
            <a:custGeom>
              <a:pathLst>
                <a:path extrusionOk="0" h="120000" w="120000">
                  <a:moveTo>
                    <a:pt x="84961" y="16"/>
                  </a:moveTo>
                  <a:cubicBezTo>
                    <a:pt x="66255" y="-541"/>
                    <a:pt x="47011" y="13711"/>
                    <a:pt x="27894" y="20452"/>
                  </a:cubicBezTo>
                  <a:cubicBezTo>
                    <a:pt x="19333" y="23466"/>
                    <a:pt x="10655" y="24906"/>
                    <a:pt x="1988" y="24777"/>
                  </a:cubicBezTo>
                  <a:lnTo>
                    <a:pt x="0" y="24655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19716"/>
                  </a:lnTo>
                  <a:lnTo>
                    <a:pt x="118250" y="18639"/>
                  </a:lnTo>
                  <a:cubicBezTo>
                    <a:pt x="113216" y="15168"/>
                    <a:pt x="108527" y="9916"/>
                    <a:pt x="103472" y="6345"/>
                  </a:cubicBezTo>
                  <a:cubicBezTo>
                    <a:pt x="97377" y="2036"/>
                    <a:pt x="91200" y="206"/>
                    <a:pt x="84961" y="16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 flipH="1">
              <a:off x="-6350" y="3708400"/>
              <a:ext cx="12185650" cy="3149601"/>
            </a:xfrm>
            <a:custGeom>
              <a:pathLst>
                <a:path extrusionOk="0" h="120000" w="120000">
                  <a:moveTo>
                    <a:pt x="84961" y="16"/>
                  </a:moveTo>
                  <a:cubicBezTo>
                    <a:pt x="66255" y="-541"/>
                    <a:pt x="47011" y="13711"/>
                    <a:pt x="27894" y="20452"/>
                  </a:cubicBezTo>
                  <a:cubicBezTo>
                    <a:pt x="19333" y="23466"/>
                    <a:pt x="10655" y="24906"/>
                    <a:pt x="1988" y="24777"/>
                  </a:cubicBezTo>
                  <a:lnTo>
                    <a:pt x="0" y="24655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19716"/>
                  </a:lnTo>
                  <a:lnTo>
                    <a:pt x="118250" y="18639"/>
                  </a:lnTo>
                  <a:cubicBezTo>
                    <a:pt x="113216" y="15168"/>
                    <a:pt x="108527" y="9916"/>
                    <a:pt x="103472" y="6345"/>
                  </a:cubicBezTo>
                  <a:cubicBezTo>
                    <a:pt x="97377" y="2036"/>
                    <a:pt x="91200" y="206"/>
                    <a:pt x="84961" y="16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Shape 59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571500" y="4476744"/>
            <a:ext cx="5303520" cy="18944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Shape 598"/>
          <p:cNvSpPr txBox="1"/>
          <p:nvPr>
            <p:ph idx="2" type="body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_Planes - Low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Shape 600"/>
          <p:cNvGrpSpPr/>
          <p:nvPr/>
        </p:nvGrpSpPr>
        <p:grpSpPr>
          <a:xfrm>
            <a:off x="-16788" y="4613630"/>
            <a:ext cx="12206612" cy="2244369"/>
            <a:chOff x="-16788" y="4613630"/>
            <a:chExt cx="12206612" cy="2244369"/>
          </a:xfrm>
        </p:grpSpPr>
        <p:grpSp>
          <p:nvGrpSpPr>
            <p:cNvPr id="601" name="Shape 601"/>
            <p:cNvGrpSpPr/>
            <p:nvPr/>
          </p:nvGrpSpPr>
          <p:grpSpPr>
            <a:xfrm>
              <a:off x="-16788" y="4613630"/>
              <a:ext cx="12200491" cy="1564273"/>
              <a:chOff x="0" y="0"/>
              <a:chExt cx="24407338" cy="3128546"/>
            </a:xfrm>
          </p:grpSpPr>
          <p:sp>
            <p:nvSpPr>
              <p:cNvPr id="602" name="Shape 602"/>
              <p:cNvSpPr/>
              <p:nvPr/>
            </p:nvSpPr>
            <p:spPr>
              <a:xfrm>
                <a:off x="3475517" y="982316"/>
                <a:ext cx="375049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1690092" y="1082886"/>
                <a:ext cx="286054" cy="320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22799448" y="1144874"/>
                <a:ext cx="37015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21642514" y="1196423"/>
                <a:ext cx="346017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6898839" y="370711"/>
                <a:ext cx="532404" cy="72947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20853145" y="1023466"/>
                <a:ext cx="532404" cy="7294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0" y="766633"/>
                <a:ext cx="24407338" cy="2361913"/>
              </a:xfrm>
              <a:custGeom>
                <a:pathLst>
                  <a:path extrusionOk="0" h="120000" w="120000">
                    <a:moveTo>
                      <a:pt x="46205" y="239"/>
                    </a:moveTo>
                    <a:cubicBezTo>
                      <a:pt x="59122" y="-3352"/>
                      <a:pt x="72105" y="33836"/>
                      <a:pt x="85205" y="46742"/>
                    </a:cubicBezTo>
                    <a:cubicBezTo>
                      <a:pt x="95266" y="56650"/>
                      <a:pt x="105600" y="51699"/>
                      <a:pt x="115544" y="32231"/>
                    </a:cubicBezTo>
                    <a:lnTo>
                      <a:pt x="120000" y="31243"/>
                    </a:lnTo>
                    <a:lnTo>
                      <a:pt x="120000" y="119931"/>
                    </a:lnTo>
                    <a:lnTo>
                      <a:pt x="0" y="120000"/>
                    </a:lnTo>
                    <a:lnTo>
                      <a:pt x="0" y="17868"/>
                    </a:lnTo>
                    <a:lnTo>
                      <a:pt x="10911" y="29633"/>
                    </a:lnTo>
                    <a:cubicBezTo>
                      <a:pt x="13838" y="30558"/>
                      <a:pt x="16922" y="30055"/>
                      <a:pt x="19922" y="28245"/>
                    </a:cubicBezTo>
                    <a:cubicBezTo>
                      <a:pt x="24761" y="25338"/>
                      <a:pt x="28977" y="18885"/>
                      <a:pt x="33561" y="12649"/>
                    </a:cubicBezTo>
                    <a:cubicBezTo>
                      <a:pt x="37733" y="6972"/>
                      <a:pt x="41938" y="1427"/>
                      <a:pt x="46205" y="239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21946990" y="1019524"/>
                <a:ext cx="532404" cy="70456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23551039" y="784802"/>
                <a:ext cx="517009" cy="7183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13374968" y="785508"/>
                <a:ext cx="41602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10400627" y="311993"/>
                <a:ext cx="416028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11817467" y="430979"/>
                <a:ext cx="545452" cy="5229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12679121" y="379296"/>
                <a:ext cx="545452" cy="74735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12278178" y="631958"/>
                <a:ext cx="37504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4884642" y="848033"/>
                <a:ext cx="425337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5245805" y="535600"/>
                <a:ext cx="483135" cy="674752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5872058" y="591410"/>
                <a:ext cx="483135" cy="5599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3022033" y="977920"/>
                <a:ext cx="483134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795856" y="851304"/>
                <a:ext cx="510497" cy="48946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186888" y="289450"/>
                <a:ext cx="775857" cy="97093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8013468" y="468675"/>
                <a:ext cx="38086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9274654" y="0"/>
                <a:ext cx="635993" cy="84157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8968102" y="450864"/>
                <a:ext cx="38086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11581272" y="639518"/>
                <a:ext cx="287069" cy="27524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7357438" y="576547"/>
                <a:ext cx="30913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0" name="Shape 630"/>
            <p:cNvSpPr/>
            <p:nvPr/>
          </p:nvSpPr>
          <p:spPr>
            <a:xfrm>
              <a:off x="10946699" y="5407889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11452939" y="5374819"/>
              <a:ext cx="359048" cy="49208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666760" y="5691776"/>
              <a:ext cx="161116" cy="23551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41673" y="52048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454704" y="5377762"/>
              <a:ext cx="249896" cy="2396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1013879" y="5386917"/>
              <a:ext cx="185616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10046797" y="5172067"/>
              <a:ext cx="249896" cy="36205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9875600" y="5229689"/>
              <a:ext cx="211239" cy="24680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9933260" y="5477080"/>
              <a:ext cx="142211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7753892" y="5071703"/>
              <a:ext cx="185616" cy="23234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7454006" y="4938710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9349803" y="5026612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8769296" y="4964612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8964982" y="4814351"/>
              <a:ext cx="354226" cy="48547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-8233" y="5184642"/>
              <a:ext cx="12198058" cy="1673357"/>
            </a:xfrm>
            <a:custGeom>
              <a:pathLst>
                <a:path extrusionOk="0" h="120000" w="120000">
                  <a:moveTo>
                    <a:pt x="83832" y="7"/>
                  </a:moveTo>
                  <a:cubicBezTo>
                    <a:pt x="88394" y="213"/>
                    <a:pt x="92901" y="4886"/>
                    <a:pt x="97351" y="13199"/>
                  </a:cubicBezTo>
                  <a:cubicBezTo>
                    <a:pt x="102208" y="22291"/>
                    <a:pt x="106675" y="35626"/>
                    <a:pt x="111787" y="41014"/>
                  </a:cubicBezTo>
                  <a:cubicBezTo>
                    <a:pt x="114471" y="43844"/>
                    <a:pt x="117205" y="44336"/>
                    <a:pt x="119905" y="42461"/>
                  </a:cubicBezTo>
                  <a:lnTo>
                    <a:pt x="119999" y="42413"/>
                  </a:lnTo>
                  <a:lnTo>
                    <a:pt x="119999" y="120000"/>
                  </a:lnTo>
                  <a:lnTo>
                    <a:pt x="0" y="120000"/>
                  </a:lnTo>
                  <a:lnTo>
                    <a:pt x="7" y="31986"/>
                  </a:lnTo>
                  <a:cubicBezTo>
                    <a:pt x="6953" y="22163"/>
                    <a:pt x="14049" y="18826"/>
                    <a:pt x="21116" y="22116"/>
                  </a:cubicBezTo>
                  <a:cubicBezTo>
                    <a:pt x="29373" y="25946"/>
                    <a:pt x="37552" y="38789"/>
                    <a:pt x="45826" y="37168"/>
                  </a:cubicBezTo>
                  <a:cubicBezTo>
                    <a:pt x="51216" y="36135"/>
                    <a:pt x="56539" y="29030"/>
                    <a:pt x="61829" y="21480"/>
                  </a:cubicBezTo>
                  <a:cubicBezTo>
                    <a:pt x="69169" y="11006"/>
                    <a:pt x="76464" y="-326"/>
                    <a:pt x="83832" y="7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7965693" y="4658326"/>
              <a:ext cx="400983" cy="54955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684952" y="52048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1220699" y="5529512"/>
              <a:ext cx="169348" cy="23209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7095572" y="507686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6835203" y="5134482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8312140" y="4876957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Shape 651"/>
          <p:cNvSpPr txBox="1"/>
          <p:nvPr>
            <p:ph idx="1" type="body"/>
          </p:nvPr>
        </p:nvSpPr>
        <p:spPr>
          <a:xfrm>
            <a:off x="571500" y="1764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2" name="Shape 652"/>
          <p:cNvSpPr txBox="1"/>
          <p:nvPr>
            <p:ph idx="2" type="body"/>
          </p:nvPr>
        </p:nvSpPr>
        <p:spPr>
          <a:xfrm>
            <a:off x="6313932" y="1764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Shape 653"/>
          <p:cNvSpPr txBox="1"/>
          <p:nvPr>
            <p:ph idx="3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4" name="Shape 65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 A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 txBox="1"/>
          <p:nvPr>
            <p:ph type="ctrTitle"/>
          </p:nvPr>
        </p:nvSpPr>
        <p:spPr>
          <a:xfrm>
            <a:off x="896112" y="697822"/>
            <a:ext cx="10694468" cy="27507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914400" y="3444260"/>
            <a:ext cx="10021823" cy="384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914400" y="4608623"/>
            <a:ext cx="7464056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914400" y="5338703"/>
            <a:ext cx="7464056" cy="970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1" i="0" sz="1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37" name="Shape 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83207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Stage_Content_Planes - High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Shape 656"/>
          <p:cNvGrpSpPr/>
          <p:nvPr/>
        </p:nvGrpSpPr>
        <p:grpSpPr>
          <a:xfrm>
            <a:off x="-16788" y="1552929"/>
            <a:ext cx="12206611" cy="5305070"/>
            <a:chOff x="-16788" y="1552929"/>
            <a:chExt cx="12206611" cy="5305070"/>
          </a:xfrm>
        </p:grpSpPr>
        <p:grpSp>
          <p:nvGrpSpPr>
            <p:cNvPr id="657" name="Shape 657"/>
            <p:cNvGrpSpPr/>
            <p:nvPr/>
          </p:nvGrpSpPr>
          <p:grpSpPr>
            <a:xfrm>
              <a:off x="-16788" y="1552929"/>
              <a:ext cx="12200491" cy="1564274"/>
              <a:chOff x="0" y="0"/>
              <a:chExt cx="24407338" cy="3128546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3475517" y="982316"/>
                <a:ext cx="375049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1690092" y="1082886"/>
                <a:ext cx="286054" cy="320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22799448" y="1144874"/>
                <a:ext cx="37015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21642514" y="1196423"/>
                <a:ext cx="346017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6898839" y="370711"/>
                <a:ext cx="532404" cy="72947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20853145" y="1023466"/>
                <a:ext cx="532404" cy="7294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0" y="766633"/>
                <a:ext cx="24407338" cy="2361913"/>
              </a:xfrm>
              <a:custGeom>
                <a:pathLst>
                  <a:path extrusionOk="0" h="120000" w="120000">
                    <a:moveTo>
                      <a:pt x="46205" y="239"/>
                    </a:moveTo>
                    <a:cubicBezTo>
                      <a:pt x="59122" y="-3352"/>
                      <a:pt x="72105" y="33836"/>
                      <a:pt x="85205" y="46742"/>
                    </a:cubicBezTo>
                    <a:cubicBezTo>
                      <a:pt x="95266" y="56650"/>
                      <a:pt x="105600" y="51699"/>
                      <a:pt x="115544" y="32231"/>
                    </a:cubicBezTo>
                    <a:lnTo>
                      <a:pt x="120000" y="31243"/>
                    </a:lnTo>
                    <a:lnTo>
                      <a:pt x="120000" y="119931"/>
                    </a:lnTo>
                    <a:lnTo>
                      <a:pt x="0" y="120000"/>
                    </a:lnTo>
                    <a:lnTo>
                      <a:pt x="0" y="17868"/>
                    </a:lnTo>
                    <a:lnTo>
                      <a:pt x="10911" y="29633"/>
                    </a:lnTo>
                    <a:cubicBezTo>
                      <a:pt x="13838" y="30558"/>
                      <a:pt x="16922" y="30055"/>
                      <a:pt x="19922" y="28245"/>
                    </a:cubicBezTo>
                    <a:cubicBezTo>
                      <a:pt x="24761" y="25338"/>
                      <a:pt x="28977" y="18885"/>
                      <a:pt x="33561" y="12649"/>
                    </a:cubicBezTo>
                    <a:cubicBezTo>
                      <a:pt x="37733" y="6972"/>
                      <a:pt x="41938" y="1427"/>
                      <a:pt x="46205" y="239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21946990" y="1019524"/>
                <a:ext cx="532404" cy="70456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23551039" y="784802"/>
                <a:ext cx="517009" cy="7183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13374968" y="785508"/>
                <a:ext cx="41602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10400627" y="311993"/>
                <a:ext cx="416028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11817467" y="430979"/>
                <a:ext cx="545452" cy="5229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2679121" y="379296"/>
                <a:ext cx="545452" cy="74735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12278178" y="631958"/>
                <a:ext cx="37504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4884642" y="848033"/>
                <a:ext cx="425337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5245805" y="535600"/>
                <a:ext cx="483135" cy="674752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5872058" y="591410"/>
                <a:ext cx="483135" cy="5599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3022033" y="977920"/>
                <a:ext cx="483134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795856" y="851304"/>
                <a:ext cx="510497" cy="48946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186888" y="289450"/>
                <a:ext cx="775857" cy="97093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8013468" y="468675"/>
                <a:ext cx="38086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9274654" y="0"/>
                <a:ext cx="635993" cy="84157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8968102" y="450864"/>
                <a:ext cx="38086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11581272" y="639518"/>
                <a:ext cx="287069" cy="27524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7357438" y="576547"/>
                <a:ext cx="30913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6" name="Shape 686"/>
            <p:cNvSpPr/>
            <p:nvPr/>
          </p:nvSpPr>
          <p:spPr>
            <a:xfrm>
              <a:off x="10946699" y="234718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11452939" y="2314118"/>
              <a:ext cx="359048" cy="49208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66760" y="2631075"/>
              <a:ext cx="161116" cy="23551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141673" y="21441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54704" y="2317063"/>
              <a:ext cx="249896" cy="2396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1013879" y="2326217"/>
              <a:ext cx="185616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0046797" y="2111366"/>
              <a:ext cx="249896" cy="36205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9875600" y="2168990"/>
              <a:ext cx="211239" cy="24680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9933260" y="2416381"/>
              <a:ext cx="142211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7753892" y="2011003"/>
              <a:ext cx="185616" cy="23234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7454006" y="1878010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9349803" y="1965913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8769296" y="1903911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8964982" y="1753651"/>
              <a:ext cx="354226" cy="48547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-10195" y="2108067"/>
              <a:ext cx="12200019" cy="4749932"/>
            </a:xfrm>
            <a:custGeom>
              <a:pathLst>
                <a:path extrusionOk="0" h="120000" w="120000">
                  <a:moveTo>
                    <a:pt x="83838" y="2"/>
                  </a:moveTo>
                  <a:cubicBezTo>
                    <a:pt x="88399" y="76"/>
                    <a:pt x="92905" y="1744"/>
                    <a:pt x="97355" y="4712"/>
                  </a:cubicBezTo>
                  <a:cubicBezTo>
                    <a:pt x="102211" y="7958"/>
                    <a:pt x="106677" y="12720"/>
                    <a:pt x="111788" y="14644"/>
                  </a:cubicBezTo>
                  <a:cubicBezTo>
                    <a:pt x="114472" y="15654"/>
                    <a:pt x="117205" y="15830"/>
                    <a:pt x="119905" y="15160"/>
                  </a:cubicBezTo>
                  <a:lnTo>
                    <a:pt x="120000" y="1514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27" y="11420"/>
                  </a:lnTo>
                  <a:cubicBezTo>
                    <a:pt x="6971" y="7913"/>
                    <a:pt x="14066" y="6721"/>
                    <a:pt x="21132" y="7896"/>
                  </a:cubicBezTo>
                  <a:cubicBezTo>
                    <a:pt x="29388" y="9264"/>
                    <a:pt x="37566" y="13849"/>
                    <a:pt x="45838" y="13270"/>
                  </a:cubicBezTo>
                  <a:cubicBezTo>
                    <a:pt x="51227" y="12901"/>
                    <a:pt x="56549" y="10365"/>
                    <a:pt x="61838" y="7669"/>
                  </a:cubicBezTo>
                  <a:cubicBezTo>
                    <a:pt x="69177" y="3929"/>
                    <a:pt x="76471" y="-116"/>
                    <a:pt x="83838" y="2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7965693" y="1597626"/>
              <a:ext cx="400983" cy="54955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84952" y="21441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1220699" y="2468813"/>
              <a:ext cx="169348" cy="23209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7095572" y="201616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6835203" y="2073782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8312140" y="1816258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Shape 707"/>
          <p:cNvSpPr txBox="1"/>
          <p:nvPr>
            <p:ph idx="1" type="body"/>
          </p:nvPr>
        </p:nvSpPr>
        <p:spPr>
          <a:xfrm>
            <a:off x="571500" y="2907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8" name="Shape 708"/>
          <p:cNvSpPr txBox="1"/>
          <p:nvPr>
            <p:ph idx="2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Shape 70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_Content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type="title"/>
          </p:nvPr>
        </p:nvSpPr>
        <p:spPr>
          <a:xfrm>
            <a:off x="571500" y="56640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571500" y="1079525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Shape 713"/>
          <p:cNvSpPr/>
          <p:nvPr>
            <p:ph idx="2" type="pic"/>
          </p:nvPr>
        </p:nvSpPr>
        <p:spPr>
          <a:xfrm>
            <a:off x="7845503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Shape 714"/>
          <p:cNvSpPr txBox="1"/>
          <p:nvPr>
            <p:ph idx="3" type="body"/>
          </p:nvPr>
        </p:nvSpPr>
        <p:spPr>
          <a:xfrm>
            <a:off x="571500" y="1765476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Shape 71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Line_Photo_Content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571500" y="578172"/>
            <a:ext cx="6726767" cy="99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571500" y="1581419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Shape 719"/>
          <p:cNvSpPr/>
          <p:nvPr>
            <p:ph idx="2" type="pic"/>
          </p:nvPr>
        </p:nvSpPr>
        <p:spPr>
          <a:xfrm>
            <a:off x="7845503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Shape 720"/>
          <p:cNvSpPr txBox="1"/>
          <p:nvPr>
            <p:ph idx="3" type="body"/>
          </p:nvPr>
        </p:nvSpPr>
        <p:spPr>
          <a:xfrm>
            <a:off x="571500" y="2266113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Shape 721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ertical Split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/>
        </p:nvSpPr>
        <p:spPr>
          <a:xfrm>
            <a:off x="7848600" y="0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Shape 724"/>
          <p:cNvPicPr preferRelativeResize="0"/>
          <p:nvPr/>
        </p:nvPicPr>
        <p:blipFill rotWithShape="1">
          <a:blip r:embed="rId2">
            <a:alphaModFix/>
          </a:blip>
          <a:srcRect b="9056" l="66317" r="3675" t="6667"/>
          <a:stretch/>
        </p:blipFill>
        <p:spPr>
          <a:xfrm>
            <a:off x="7862267" y="6156"/>
            <a:ext cx="4326556" cy="683491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 txBox="1"/>
          <p:nvPr>
            <p:ph type="title"/>
          </p:nvPr>
        </p:nvSpPr>
        <p:spPr>
          <a:xfrm>
            <a:off x="571500" y="56640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571500" y="1079525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7" name="Shape 727"/>
          <p:cNvSpPr txBox="1"/>
          <p:nvPr>
            <p:ph idx="2" type="body"/>
          </p:nvPr>
        </p:nvSpPr>
        <p:spPr>
          <a:xfrm>
            <a:off x="571500" y="1765476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Shape 728"/>
          <p:cNvSpPr txBox="1"/>
          <p:nvPr>
            <p:ph idx="11" type="ftr"/>
          </p:nvPr>
        </p:nvSpPr>
        <p:spPr>
          <a:xfrm>
            <a:off x="57150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Shape 7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ctrTitle"/>
          </p:nvPr>
        </p:nvSpPr>
        <p:spPr>
          <a:xfrm>
            <a:off x="545570" y="182980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545570" y="3982637"/>
            <a:ext cx="1110495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3" y="6314992"/>
            <a:ext cx="1278198" cy="44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_Simple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Shape 736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 txBox="1"/>
          <p:nvPr>
            <p:ph type="ctrTitle"/>
          </p:nvPr>
        </p:nvSpPr>
        <p:spPr>
          <a:xfrm>
            <a:off x="854608" y="181364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6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854608" y="3966478"/>
            <a:ext cx="1110495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118ED9"/>
              </a:gs>
              <a:gs pos="49000">
                <a:srgbClr val="118ED9"/>
              </a:gs>
              <a:gs pos="78000">
                <a:schemeClr val="accent1"/>
              </a:gs>
              <a:gs pos="100000">
                <a:srgbClr val="92D371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Shape 743"/>
          <p:cNvGrpSpPr/>
          <p:nvPr/>
        </p:nvGrpSpPr>
        <p:grpSpPr>
          <a:xfrm>
            <a:off x="-4178923" y="1354533"/>
            <a:ext cx="9389448" cy="5503466"/>
            <a:chOff x="0" y="0"/>
            <a:chExt cx="18783785" cy="11006931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18783785" cy="1100690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766" y="89577"/>
                  </a:lnTo>
                  <a:lnTo>
                    <a:pt x="10744" y="92261"/>
                  </a:lnTo>
                  <a:lnTo>
                    <a:pt x="12838" y="83766"/>
                  </a:lnTo>
                  <a:lnTo>
                    <a:pt x="15166" y="83766"/>
                  </a:lnTo>
                  <a:lnTo>
                    <a:pt x="23594" y="53350"/>
                  </a:lnTo>
                  <a:lnTo>
                    <a:pt x="42872" y="37177"/>
                  </a:lnTo>
                  <a:lnTo>
                    <a:pt x="62005" y="583"/>
                  </a:lnTo>
                  <a:lnTo>
                    <a:pt x="69961" y="3311"/>
                  </a:lnTo>
                  <a:lnTo>
                    <a:pt x="72627" y="0"/>
                  </a:lnTo>
                  <a:lnTo>
                    <a:pt x="78077" y="18488"/>
                  </a:lnTo>
                  <a:lnTo>
                    <a:pt x="87788" y="59666"/>
                  </a:lnTo>
                  <a:lnTo>
                    <a:pt x="92927" y="55605"/>
                  </a:lnTo>
                  <a:lnTo>
                    <a:pt x="102705" y="83322"/>
                  </a:lnTo>
                  <a:lnTo>
                    <a:pt x="106900" y="84511"/>
                  </a:lnTo>
                  <a:lnTo>
                    <a:pt x="120000" y="120000"/>
                  </a:ln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gradFill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0" y="0"/>
              <a:ext cx="18783697" cy="11006931"/>
            </a:xfrm>
            <a:custGeom>
              <a:pathLst>
                <a:path extrusionOk="0" h="120000" w="120000">
                  <a:moveTo>
                    <a:pt x="72627" y="0"/>
                  </a:moveTo>
                  <a:lnTo>
                    <a:pt x="69955" y="3311"/>
                  </a:lnTo>
                  <a:lnTo>
                    <a:pt x="62005" y="583"/>
                  </a:lnTo>
                  <a:lnTo>
                    <a:pt x="42866" y="37177"/>
                  </a:lnTo>
                  <a:lnTo>
                    <a:pt x="23594" y="53350"/>
                  </a:lnTo>
                  <a:lnTo>
                    <a:pt x="15166" y="83766"/>
                  </a:lnTo>
                  <a:lnTo>
                    <a:pt x="12838" y="83766"/>
                  </a:lnTo>
                  <a:lnTo>
                    <a:pt x="10744" y="92261"/>
                  </a:lnTo>
                  <a:lnTo>
                    <a:pt x="5761" y="89577"/>
                  </a:lnTo>
                  <a:lnTo>
                    <a:pt x="0" y="120000"/>
                  </a:lnTo>
                  <a:cubicBezTo>
                    <a:pt x="0" y="120000"/>
                    <a:pt x="120000" y="120000"/>
                    <a:pt x="120000" y="120000"/>
                  </a:cubicBezTo>
                  <a:lnTo>
                    <a:pt x="106900" y="84511"/>
                  </a:lnTo>
                  <a:lnTo>
                    <a:pt x="102705" y="83322"/>
                  </a:lnTo>
                  <a:lnTo>
                    <a:pt x="92927" y="55605"/>
                  </a:lnTo>
                  <a:lnTo>
                    <a:pt x="87788" y="59666"/>
                  </a:lnTo>
                  <a:lnTo>
                    <a:pt x="78077" y="18488"/>
                  </a:lnTo>
                  <a:lnTo>
                    <a:pt x="72627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746" name="Shape 746"/>
            <p:cNvSpPr/>
            <p:nvPr/>
          </p:nvSpPr>
          <p:spPr>
            <a:xfrm>
              <a:off x="6718540" y="45704"/>
              <a:ext cx="3063775" cy="3356725"/>
            </a:xfrm>
            <a:custGeom>
              <a:pathLst>
                <a:path extrusionOk="0" h="120000" w="120000">
                  <a:moveTo>
                    <a:pt x="117305" y="0"/>
                  </a:moveTo>
                  <a:lnTo>
                    <a:pt x="120000" y="70483"/>
                  </a:lnTo>
                  <a:lnTo>
                    <a:pt x="0" y="120000"/>
                  </a:lnTo>
                  <a:cubicBezTo>
                    <a:pt x="0" y="120000"/>
                    <a:pt x="117305" y="0"/>
                    <a:pt x="117305" y="0"/>
                  </a:cubicBezTo>
                  <a:close/>
                </a:path>
              </a:pathLst>
            </a:custGeom>
            <a:gradFill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3404975"/>
              <a:ext cx="6710542" cy="7596746"/>
            </a:xfrm>
            <a:custGeom>
              <a:pathLst>
                <a:path extrusionOk="0" h="120000" w="120000">
                  <a:moveTo>
                    <a:pt x="79233" y="42050"/>
                  </a:moveTo>
                  <a:lnTo>
                    <a:pt x="105144" y="32583"/>
                  </a:lnTo>
                  <a:lnTo>
                    <a:pt x="120000" y="0"/>
                  </a:lnTo>
                  <a:lnTo>
                    <a:pt x="66038" y="23427"/>
                  </a:lnTo>
                  <a:lnTo>
                    <a:pt x="42455" y="67500"/>
                  </a:lnTo>
                  <a:lnTo>
                    <a:pt x="35938" y="67500"/>
                  </a:lnTo>
                  <a:lnTo>
                    <a:pt x="30072" y="79811"/>
                  </a:lnTo>
                  <a:lnTo>
                    <a:pt x="16133" y="75922"/>
                  </a:lnTo>
                  <a:lnTo>
                    <a:pt x="0" y="120000"/>
                  </a:lnTo>
                  <a:lnTo>
                    <a:pt x="40955" y="120000"/>
                  </a:lnTo>
                  <a:lnTo>
                    <a:pt x="70922" y="89988"/>
                  </a:lnTo>
                  <a:cubicBezTo>
                    <a:pt x="70922" y="89988"/>
                    <a:pt x="79233" y="42050"/>
                    <a:pt x="79233" y="42050"/>
                  </a:cubicBezTo>
                  <a:close/>
                </a:path>
              </a:pathLst>
            </a:custGeom>
            <a:gradFill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770741" y="4890367"/>
              <a:ext cx="1318827" cy="279003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94972" y="94272"/>
                  </a:lnTo>
                  <a:lnTo>
                    <a:pt x="0" y="120000"/>
                  </a:ln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07F79"/>
            </a:soli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3610644" y="5027480"/>
              <a:ext cx="4531218" cy="5970462"/>
            </a:xfrm>
            <a:custGeom>
              <a:pathLst>
                <a:path extrusionOk="0" h="120000" w="120000">
                  <a:moveTo>
                    <a:pt x="97961" y="0"/>
                  </a:moveTo>
                  <a:lnTo>
                    <a:pt x="120000" y="43655"/>
                  </a:lnTo>
                  <a:lnTo>
                    <a:pt x="76561" y="91961"/>
                  </a:lnTo>
                  <a:lnTo>
                    <a:pt x="20088" y="103944"/>
                  </a:lnTo>
                  <a:lnTo>
                    <a:pt x="0" y="120000"/>
                  </a:lnTo>
                  <a:lnTo>
                    <a:pt x="35838" y="76744"/>
                  </a:lnTo>
                  <a:lnTo>
                    <a:pt x="76016" y="63916"/>
                  </a:lnTo>
                  <a:lnTo>
                    <a:pt x="94477" y="43655"/>
                  </a:lnTo>
                  <a:cubicBezTo>
                    <a:pt x="94477" y="43655"/>
                    <a:pt x="97961" y="0"/>
                    <a:pt x="97961" y="0"/>
                  </a:cubicBezTo>
                  <a:close/>
                </a:path>
              </a:pathLst>
            </a:custGeom>
            <a:gradFill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9712178" y="45704"/>
              <a:ext cx="1245182" cy="5980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2733" y="120000"/>
                  </a:lnTo>
                  <a:lnTo>
                    <a:pt x="120000" y="50227"/>
                  </a:lnTo>
                  <a:cubicBezTo>
                    <a:pt x="120000" y="50227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0946196" y="0"/>
              <a:ext cx="2790709" cy="6524258"/>
            </a:xfrm>
            <a:custGeom>
              <a:pathLst>
                <a:path extrusionOk="0" h="120000" w="120000">
                  <a:moveTo>
                    <a:pt x="17961" y="0"/>
                  </a:moveTo>
                  <a:lnTo>
                    <a:pt x="3544" y="48238"/>
                  </a:lnTo>
                  <a:lnTo>
                    <a:pt x="0" y="62722"/>
                  </a:lnTo>
                  <a:lnTo>
                    <a:pt x="41083" y="67238"/>
                  </a:lnTo>
                  <a:lnTo>
                    <a:pt x="42388" y="86505"/>
                  </a:lnTo>
                  <a:lnTo>
                    <a:pt x="42388" y="120000"/>
                  </a:lnTo>
                  <a:lnTo>
                    <a:pt x="120000" y="100661"/>
                  </a:lnTo>
                  <a:lnTo>
                    <a:pt x="54655" y="31188"/>
                  </a:lnTo>
                  <a:cubicBezTo>
                    <a:pt x="54655" y="31188"/>
                    <a:pt x="17961" y="0"/>
                    <a:pt x="17961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4488282" y="5096037"/>
              <a:ext cx="1577840" cy="3116038"/>
            </a:xfrm>
            <a:custGeom>
              <a:pathLst>
                <a:path extrusionOk="0" h="120000" w="120000">
                  <a:moveTo>
                    <a:pt x="3550" y="0"/>
                  </a:moveTo>
                  <a:lnTo>
                    <a:pt x="0" y="120000"/>
                  </a:lnTo>
                  <a:lnTo>
                    <a:pt x="120000" y="97888"/>
                  </a:lnTo>
                  <a:cubicBezTo>
                    <a:pt x="120000" y="97888"/>
                    <a:pt x="3550" y="0"/>
                    <a:pt x="3550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1913692" y="5461671"/>
              <a:ext cx="1804884" cy="198775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30583"/>
                  </a:lnTo>
                  <a:lnTo>
                    <a:pt x="2722" y="120000"/>
                  </a:lnTo>
                  <a:cubicBezTo>
                    <a:pt x="2722" y="120000"/>
                    <a:pt x="120000" y="0"/>
                    <a:pt x="120000" y="0"/>
                  </a:cubicBezTo>
                  <a:close/>
                </a:path>
              </a:pathLst>
            </a:custGeom>
            <a:gradFill>
              <a:gsLst>
                <a:gs pos="0">
                  <a:srgbClr val="009790"/>
                </a:gs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4" name="Shape 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97660" y="-26732"/>
            <a:ext cx="4404922" cy="693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 txBox="1"/>
          <p:nvPr>
            <p:ph idx="1" type="body"/>
          </p:nvPr>
        </p:nvSpPr>
        <p:spPr>
          <a:xfrm>
            <a:off x="3852048" y="3815237"/>
            <a:ext cx="747018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Shape 756"/>
          <p:cNvSpPr/>
          <p:nvPr/>
        </p:nvSpPr>
        <p:spPr>
          <a:xfrm>
            <a:off x="10203060" y="0"/>
            <a:ext cx="1999134" cy="1431726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5540" y="324936"/>
            <a:ext cx="832837" cy="58324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ctrTitle"/>
          </p:nvPr>
        </p:nvSpPr>
        <p:spPr>
          <a:xfrm>
            <a:off x="3850114" y="903483"/>
            <a:ext cx="7465295" cy="28600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Shape 7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>
            <p:ph type="ctrTitle"/>
          </p:nvPr>
        </p:nvSpPr>
        <p:spPr>
          <a:xfrm>
            <a:off x="545570" y="342067"/>
            <a:ext cx="11097684" cy="41699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777239" y="4708957"/>
            <a:ext cx="10845695" cy="681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_B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64000">
                <a:srgbClr val="E2E8EF">
                  <a:alpha val="49803"/>
                </a:srgbClr>
              </a:gs>
              <a:gs pos="100000">
                <a:srgbClr val="E2E8EF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 txBox="1"/>
          <p:nvPr>
            <p:ph type="ctrTitle"/>
          </p:nvPr>
        </p:nvSpPr>
        <p:spPr>
          <a:xfrm>
            <a:off x="914400" y="342067"/>
            <a:ext cx="10086853" cy="41699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61"/>
              </a:buClr>
              <a:buFont typeface="Arial"/>
              <a:buNone/>
              <a:defRPr b="0" i="0" sz="4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1143000" y="4708957"/>
            <a:ext cx="9857816" cy="681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7813" y="5666792"/>
            <a:ext cx="661547" cy="46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Gradient_Update PowerPoint.png" id="771" name="Shape 771"/>
          <p:cNvPicPr preferRelativeResize="0"/>
          <p:nvPr/>
        </p:nvPicPr>
        <p:blipFill rotWithShape="1">
          <a:blip r:embed="rId2">
            <a:alphaModFix/>
          </a:blip>
          <a:srcRect b="0" l="970" r="67" t="604"/>
          <a:stretch/>
        </p:blipFill>
        <p:spPr>
          <a:xfrm>
            <a:off x="0" y="0"/>
            <a:ext cx="12202194" cy="68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571500" y="1764791"/>
            <a:ext cx="11045825" cy="4223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Shape 774"/>
          <p:cNvSpPr txBox="1"/>
          <p:nvPr>
            <p:ph idx="2" type="body"/>
          </p:nvPr>
        </p:nvSpPr>
        <p:spPr>
          <a:xfrm>
            <a:off x="571500" y="1078991"/>
            <a:ext cx="11045951" cy="32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Shape 77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Mobile Practice Logo white.png" id="776" name="Shape 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9" y="6270901"/>
            <a:ext cx="1807971" cy="462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B">
    <p:bg>
      <p:bgPr>
        <a:solidFill>
          <a:srgbClr val="178BD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-20225"/>
            <a:ext cx="12188824" cy="2411794"/>
          </a:xfrm>
          <a:prstGeom prst="rect">
            <a:avLst/>
          </a:prstGeom>
          <a:gradFill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</a:gradFill>
          <a:ln>
            <a:noFill/>
          </a:ln>
        </p:spPr>
        <p:txBody>
          <a:bodyPr anchorCtr="0" anchor="ctr" bIns="76200" lIns="76200" rIns="76200" tIns="7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9473" y="145338"/>
            <a:ext cx="5052084" cy="505208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9764421" y="1725989"/>
            <a:ext cx="2024196" cy="514886"/>
          </a:xfrm>
          <a:custGeom>
            <a:pathLst>
              <a:path extrusionOk="0" h="120000" w="120000">
                <a:moveTo>
                  <a:pt x="11633" y="36144"/>
                </a:moveTo>
                <a:lnTo>
                  <a:pt x="67533" y="0"/>
                </a:lnTo>
                <a:lnTo>
                  <a:pt x="120000" y="44816"/>
                </a:lnTo>
                <a:lnTo>
                  <a:pt x="88372" y="120000"/>
                </a:lnTo>
                <a:lnTo>
                  <a:pt x="0" y="114700"/>
                </a:lnTo>
                <a:lnTo>
                  <a:pt x="11633" y="36144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-940478" y="915000"/>
            <a:ext cx="7257471" cy="1409941"/>
          </a:xfrm>
          <a:custGeom>
            <a:pathLst>
              <a:path extrusionOk="0" h="120000" w="120000">
                <a:moveTo>
                  <a:pt x="39222" y="31727"/>
                </a:moveTo>
                <a:lnTo>
                  <a:pt x="49950" y="20111"/>
                </a:lnTo>
                <a:lnTo>
                  <a:pt x="65605" y="0"/>
                </a:lnTo>
                <a:lnTo>
                  <a:pt x="73333" y="38122"/>
                </a:lnTo>
                <a:lnTo>
                  <a:pt x="92127" y="50961"/>
                </a:lnTo>
                <a:lnTo>
                  <a:pt x="94716" y="71544"/>
                </a:lnTo>
                <a:lnTo>
                  <a:pt x="99294" y="69716"/>
                </a:lnTo>
                <a:lnTo>
                  <a:pt x="101972" y="77405"/>
                </a:lnTo>
                <a:lnTo>
                  <a:pt x="120000" y="120000"/>
                </a:lnTo>
                <a:lnTo>
                  <a:pt x="106516" y="115744"/>
                </a:lnTo>
                <a:lnTo>
                  <a:pt x="0" y="116377"/>
                </a:lnTo>
                <a:lnTo>
                  <a:pt x="7672" y="15255"/>
                </a:lnTo>
                <a:lnTo>
                  <a:pt x="39222" y="31727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 flipH="1">
            <a:off x="1297070" y="1035507"/>
            <a:ext cx="1624215" cy="1037007"/>
          </a:xfrm>
          <a:custGeom>
            <a:pathLst>
              <a:path extrusionOk="0" h="120000" w="120000">
                <a:moveTo>
                  <a:pt x="39716" y="26111"/>
                </a:moveTo>
                <a:lnTo>
                  <a:pt x="0" y="0"/>
                </a:lnTo>
                <a:lnTo>
                  <a:pt x="96261" y="120000"/>
                </a:lnTo>
                <a:lnTo>
                  <a:pt x="120000" y="93761"/>
                </a:lnTo>
                <a:lnTo>
                  <a:pt x="39716" y="26111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 flipH="1">
            <a:off x="2908411" y="1367805"/>
            <a:ext cx="647335" cy="199190"/>
          </a:xfrm>
          <a:custGeom>
            <a:pathLst>
              <a:path extrusionOk="0" h="120000" w="120000">
                <a:moveTo>
                  <a:pt x="10188" y="0"/>
                </a:moveTo>
                <a:lnTo>
                  <a:pt x="0" y="5650"/>
                </a:lnTo>
                <a:lnTo>
                  <a:pt x="74811" y="120000"/>
                </a:lnTo>
                <a:lnTo>
                  <a:pt x="120000" y="78111"/>
                </a:lnTo>
                <a:lnTo>
                  <a:pt x="10188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 flipH="1">
            <a:off x="3232015" y="1464073"/>
            <a:ext cx="1172490" cy="196410"/>
          </a:xfrm>
          <a:custGeom>
            <a:pathLst>
              <a:path extrusionOk="0" h="120000" w="120000">
                <a:moveTo>
                  <a:pt x="48922" y="0"/>
                </a:moveTo>
                <a:lnTo>
                  <a:pt x="0" y="46761"/>
                </a:lnTo>
                <a:lnTo>
                  <a:pt x="95050" y="120000"/>
                </a:lnTo>
                <a:lnTo>
                  <a:pt x="120000" y="77516"/>
                </a:lnTo>
                <a:lnTo>
                  <a:pt x="48922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10686" y="2424590"/>
            <a:ext cx="12678309" cy="4468103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22850" rIns="2285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7" name="Shape 47"/>
          <p:cNvSpPr/>
          <p:nvPr/>
        </p:nvSpPr>
        <p:spPr>
          <a:xfrm>
            <a:off x="8126525" y="1455105"/>
            <a:ext cx="2489643" cy="1083532"/>
          </a:xfrm>
          <a:custGeom>
            <a:pathLst>
              <a:path extrusionOk="0" h="120000" w="120000">
                <a:moveTo>
                  <a:pt x="700" y="54272"/>
                </a:moveTo>
                <a:lnTo>
                  <a:pt x="58205" y="26333"/>
                </a:lnTo>
                <a:lnTo>
                  <a:pt x="99588" y="37927"/>
                </a:lnTo>
                <a:lnTo>
                  <a:pt x="120000" y="0"/>
                </a:lnTo>
                <a:lnTo>
                  <a:pt x="80433" y="120000"/>
                </a:lnTo>
                <a:lnTo>
                  <a:pt x="0" y="56105"/>
                </a:lnTo>
                <a:lnTo>
                  <a:pt x="700" y="54272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8294535" y="1693763"/>
            <a:ext cx="1213804" cy="462332"/>
          </a:xfrm>
          <a:custGeom>
            <a:pathLst>
              <a:path extrusionOk="0" h="120000" w="120000">
                <a:moveTo>
                  <a:pt x="99377" y="210"/>
                </a:moveTo>
                <a:cubicBezTo>
                  <a:pt x="98705" y="-2907"/>
                  <a:pt x="120000" y="29600"/>
                  <a:pt x="120000" y="29600"/>
                </a:cubicBezTo>
                <a:cubicBezTo>
                  <a:pt x="44111" y="120000"/>
                  <a:pt x="44111" y="120000"/>
                  <a:pt x="44111" y="120000"/>
                </a:cubicBezTo>
                <a:cubicBezTo>
                  <a:pt x="0" y="104414"/>
                  <a:pt x="0" y="104414"/>
                  <a:pt x="0" y="104414"/>
                </a:cubicBezTo>
                <a:cubicBezTo>
                  <a:pt x="50533" y="48747"/>
                  <a:pt x="50533" y="48747"/>
                  <a:pt x="50533" y="48747"/>
                </a:cubicBezTo>
                <a:cubicBezTo>
                  <a:pt x="58983" y="58102"/>
                  <a:pt x="58983" y="58102"/>
                  <a:pt x="58983" y="58102"/>
                </a:cubicBezTo>
                <a:lnTo>
                  <a:pt x="99377" y="21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993756" y="1457173"/>
            <a:ext cx="1430924" cy="467324"/>
          </a:xfrm>
          <a:custGeom>
            <a:pathLst>
              <a:path extrusionOk="0" h="120000" w="120000">
                <a:moveTo>
                  <a:pt x="51850" y="0"/>
                </a:moveTo>
                <a:lnTo>
                  <a:pt x="96938" y="56816"/>
                </a:lnTo>
                <a:lnTo>
                  <a:pt x="120000" y="72211"/>
                </a:lnTo>
                <a:lnTo>
                  <a:pt x="90172" y="101944"/>
                </a:lnTo>
                <a:lnTo>
                  <a:pt x="0" y="120000"/>
                </a:lnTo>
                <a:lnTo>
                  <a:pt x="40405" y="40883"/>
                </a:lnTo>
                <a:lnTo>
                  <a:pt x="51850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9147967" y="1465508"/>
            <a:ext cx="1675170" cy="1005023"/>
          </a:xfrm>
          <a:custGeom>
            <a:pathLst>
              <a:path extrusionOk="0" h="120000" w="120000">
                <a:moveTo>
                  <a:pt x="104877" y="0"/>
                </a:moveTo>
                <a:lnTo>
                  <a:pt x="73783" y="39511"/>
                </a:lnTo>
                <a:lnTo>
                  <a:pt x="61050" y="42966"/>
                </a:lnTo>
                <a:lnTo>
                  <a:pt x="35366" y="46033"/>
                </a:lnTo>
                <a:lnTo>
                  <a:pt x="0" y="89300"/>
                </a:lnTo>
                <a:lnTo>
                  <a:pt x="58466" y="120000"/>
                </a:lnTo>
                <a:cubicBezTo>
                  <a:pt x="58466" y="120000"/>
                  <a:pt x="58472" y="120000"/>
                  <a:pt x="65200" y="114805"/>
                </a:cubicBezTo>
                <a:cubicBezTo>
                  <a:pt x="71933" y="109616"/>
                  <a:pt x="85394" y="99227"/>
                  <a:pt x="112300" y="78450"/>
                </a:cubicBezTo>
                <a:cubicBezTo>
                  <a:pt x="112300" y="78450"/>
                  <a:pt x="112294" y="78438"/>
                  <a:pt x="104077" y="79455"/>
                </a:cubicBezTo>
                <a:cubicBezTo>
                  <a:pt x="95861" y="80466"/>
                  <a:pt x="79433" y="82505"/>
                  <a:pt x="46583" y="86600"/>
                </a:cubicBezTo>
                <a:cubicBezTo>
                  <a:pt x="46583" y="86600"/>
                  <a:pt x="59338" y="77244"/>
                  <a:pt x="72205" y="67850"/>
                </a:cubicBezTo>
                <a:cubicBezTo>
                  <a:pt x="85072" y="58461"/>
                  <a:pt x="98044" y="49033"/>
                  <a:pt x="98483" y="48888"/>
                </a:cubicBezTo>
                <a:lnTo>
                  <a:pt x="98655" y="48888"/>
                </a:lnTo>
                <a:lnTo>
                  <a:pt x="120000" y="29611"/>
                </a:lnTo>
                <a:lnTo>
                  <a:pt x="104877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0817128" y="1713988"/>
            <a:ext cx="1708720" cy="992123"/>
          </a:xfrm>
          <a:custGeom>
            <a:pathLst>
              <a:path extrusionOk="0" h="120000" w="120000">
                <a:moveTo>
                  <a:pt x="0" y="0"/>
                </a:moveTo>
                <a:lnTo>
                  <a:pt x="42666" y="2950"/>
                </a:lnTo>
                <a:lnTo>
                  <a:pt x="60094" y="13705"/>
                </a:lnTo>
                <a:lnTo>
                  <a:pt x="116744" y="40255"/>
                </a:lnTo>
                <a:lnTo>
                  <a:pt x="120000" y="120000"/>
                </a:lnTo>
                <a:lnTo>
                  <a:pt x="5088" y="72483"/>
                </a:lnTo>
                <a:lnTo>
                  <a:pt x="59511" y="26211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-673589" y="1717051"/>
            <a:ext cx="1945809" cy="906782"/>
          </a:xfrm>
          <a:custGeom>
            <a:pathLst>
              <a:path extrusionOk="0" h="120000" w="120000">
                <a:moveTo>
                  <a:pt x="108394" y="24627"/>
                </a:moveTo>
                <a:lnTo>
                  <a:pt x="120000" y="0"/>
                </a:lnTo>
                <a:lnTo>
                  <a:pt x="0" y="52811"/>
                </a:lnTo>
                <a:lnTo>
                  <a:pt x="3444" y="120000"/>
                </a:lnTo>
                <a:lnTo>
                  <a:pt x="108394" y="24627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6">
                <a:srgbClr val="1B6823"/>
              </a:gs>
              <a:gs pos="100000">
                <a:srgbClr val="1B6B2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9709864" y="2095590"/>
            <a:ext cx="1044028" cy="446492"/>
          </a:xfrm>
          <a:custGeom>
            <a:pathLst>
              <a:path extrusionOk="0" h="120000" w="120000">
                <a:moveTo>
                  <a:pt x="107994" y="68833"/>
                </a:moveTo>
                <a:lnTo>
                  <a:pt x="98633" y="36750"/>
                </a:lnTo>
                <a:lnTo>
                  <a:pt x="120000" y="0"/>
                </a:lnTo>
                <a:lnTo>
                  <a:pt x="55072" y="33338"/>
                </a:lnTo>
                <a:lnTo>
                  <a:pt x="0" y="88816"/>
                </a:lnTo>
                <a:lnTo>
                  <a:pt x="67255" y="120000"/>
                </a:lnTo>
                <a:lnTo>
                  <a:pt x="107994" y="68833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9543813" y="2114883"/>
            <a:ext cx="3479681" cy="702873"/>
          </a:xfrm>
          <a:custGeom>
            <a:pathLst>
              <a:path extrusionOk="0" h="120000" w="120000">
                <a:moveTo>
                  <a:pt x="0" y="115883"/>
                </a:moveTo>
                <a:lnTo>
                  <a:pt x="39372" y="108233"/>
                </a:lnTo>
                <a:lnTo>
                  <a:pt x="120000" y="120000"/>
                </a:lnTo>
                <a:lnTo>
                  <a:pt x="40877" y="0"/>
                </a:lnTo>
                <a:lnTo>
                  <a:pt x="18822" y="41177"/>
                </a:lnTo>
                <a:lnTo>
                  <a:pt x="0" y="115883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950862" y="1287557"/>
            <a:ext cx="10641019" cy="1768610"/>
          </a:xfrm>
          <a:custGeom>
            <a:pathLst>
              <a:path extrusionOk="0" h="120000" w="120000">
                <a:moveTo>
                  <a:pt x="40961" y="0"/>
                </a:moveTo>
                <a:lnTo>
                  <a:pt x="29927" y="34877"/>
                </a:lnTo>
                <a:lnTo>
                  <a:pt x="25077" y="28211"/>
                </a:lnTo>
                <a:lnTo>
                  <a:pt x="16138" y="28400"/>
                </a:lnTo>
                <a:lnTo>
                  <a:pt x="0" y="60466"/>
                </a:lnTo>
                <a:lnTo>
                  <a:pt x="4827" y="90455"/>
                </a:lnTo>
                <a:lnTo>
                  <a:pt x="31016" y="85366"/>
                </a:lnTo>
                <a:lnTo>
                  <a:pt x="37683" y="90738"/>
                </a:lnTo>
                <a:lnTo>
                  <a:pt x="54138" y="84827"/>
                </a:lnTo>
                <a:lnTo>
                  <a:pt x="63150" y="90344"/>
                </a:lnTo>
                <a:lnTo>
                  <a:pt x="61827" y="103616"/>
                </a:lnTo>
                <a:lnTo>
                  <a:pt x="72338" y="101750"/>
                </a:lnTo>
                <a:lnTo>
                  <a:pt x="72138" y="88827"/>
                </a:lnTo>
                <a:lnTo>
                  <a:pt x="104972" y="120000"/>
                </a:lnTo>
                <a:lnTo>
                  <a:pt x="111755" y="103255"/>
                </a:lnTo>
                <a:lnTo>
                  <a:pt x="120000" y="99605"/>
                </a:lnTo>
                <a:lnTo>
                  <a:pt x="104022" y="76116"/>
                </a:lnTo>
                <a:lnTo>
                  <a:pt x="104000" y="76094"/>
                </a:lnTo>
                <a:lnTo>
                  <a:pt x="104083" y="74933"/>
                </a:lnTo>
                <a:lnTo>
                  <a:pt x="101005" y="72783"/>
                </a:lnTo>
                <a:lnTo>
                  <a:pt x="99555" y="71177"/>
                </a:lnTo>
                <a:lnTo>
                  <a:pt x="98355" y="65538"/>
                </a:lnTo>
                <a:lnTo>
                  <a:pt x="94366" y="63655"/>
                </a:lnTo>
                <a:lnTo>
                  <a:pt x="92177" y="57061"/>
                </a:lnTo>
                <a:lnTo>
                  <a:pt x="78261" y="34377"/>
                </a:lnTo>
                <a:lnTo>
                  <a:pt x="74250" y="47755"/>
                </a:lnTo>
                <a:lnTo>
                  <a:pt x="68105" y="39711"/>
                </a:lnTo>
                <a:lnTo>
                  <a:pt x="67988" y="41622"/>
                </a:lnTo>
                <a:lnTo>
                  <a:pt x="64627" y="75472"/>
                </a:lnTo>
                <a:lnTo>
                  <a:pt x="51361" y="34244"/>
                </a:lnTo>
                <a:lnTo>
                  <a:pt x="49372" y="36127"/>
                </a:lnTo>
                <a:lnTo>
                  <a:pt x="40961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950862" y="1287557"/>
            <a:ext cx="10641019" cy="1768610"/>
          </a:xfrm>
          <a:custGeom>
            <a:pathLst>
              <a:path extrusionOk="0" h="120000" w="120000">
                <a:moveTo>
                  <a:pt x="40961" y="0"/>
                </a:moveTo>
                <a:lnTo>
                  <a:pt x="29927" y="34877"/>
                </a:lnTo>
                <a:lnTo>
                  <a:pt x="25077" y="28211"/>
                </a:lnTo>
                <a:lnTo>
                  <a:pt x="16138" y="28400"/>
                </a:lnTo>
                <a:lnTo>
                  <a:pt x="0" y="60466"/>
                </a:lnTo>
                <a:lnTo>
                  <a:pt x="4827" y="90455"/>
                </a:lnTo>
                <a:lnTo>
                  <a:pt x="31016" y="85366"/>
                </a:lnTo>
                <a:lnTo>
                  <a:pt x="37683" y="90738"/>
                </a:lnTo>
                <a:lnTo>
                  <a:pt x="54138" y="84827"/>
                </a:lnTo>
                <a:lnTo>
                  <a:pt x="63150" y="90344"/>
                </a:lnTo>
                <a:lnTo>
                  <a:pt x="61827" y="103616"/>
                </a:lnTo>
                <a:lnTo>
                  <a:pt x="72338" y="101750"/>
                </a:lnTo>
                <a:lnTo>
                  <a:pt x="72138" y="88827"/>
                </a:lnTo>
                <a:lnTo>
                  <a:pt x="104972" y="120000"/>
                </a:lnTo>
                <a:lnTo>
                  <a:pt x="111755" y="103255"/>
                </a:lnTo>
                <a:lnTo>
                  <a:pt x="120000" y="99605"/>
                </a:lnTo>
                <a:lnTo>
                  <a:pt x="104022" y="76116"/>
                </a:lnTo>
                <a:lnTo>
                  <a:pt x="104000" y="76094"/>
                </a:lnTo>
                <a:lnTo>
                  <a:pt x="104083" y="74933"/>
                </a:lnTo>
                <a:lnTo>
                  <a:pt x="101005" y="72783"/>
                </a:lnTo>
                <a:lnTo>
                  <a:pt x="99555" y="71177"/>
                </a:lnTo>
                <a:lnTo>
                  <a:pt x="98355" y="65538"/>
                </a:lnTo>
                <a:lnTo>
                  <a:pt x="94366" y="63655"/>
                </a:lnTo>
                <a:lnTo>
                  <a:pt x="92177" y="57061"/>
                </a:lnTo>
                <a:lnTo>
                  <a:pt x="78261" y="34377"/>
                </a:lnTo>
                <a:lnTo>
                  <a:pt x="74250" y="47755"/>
                </a:lnTo>
                <a:lnTo>
                  <a:pt x="68105" y="39711"/>
                </a:lnTo>
                <a:lnTo>
                  <a:pt x="67988" y="41622"/>
                </a:lnTo>
                <a:lnTo>
                  <a:pt x="64627" y="75472"/>
                </a:lnTo>
                <a:lnTo>
                  <a:pt x="51361" y="34244"/>
                </a:lnTo>
                <a:lnTo>
                  <a:pt x="49372" y="36127"/>
                </a:lnTo>
                <a:lnTo>
                  <a:pt x="40961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Shape 57"/>
          <p:cNvSpPr/>
          <p:nvPr/>
        </p:nvSpPr>
        <p:spPr>
          <a:xfrm>
            <a:off x="1518065" y="1703291"/>
            <a:ext cx="1655808" cy="462930"/>
          </a:xfrm>
          <a:custGeom>
            <a:pathLst>
              <a:path extrusionOk="0" h="120000" w="120000">
                <a:moveTo>
                  <a:pt x="81016" y="53644"/>
                </a:moveTo>
                <a:lnTo>
                  <a:pt x="102833" y="37133"/>
                </a:lnTo>
                <a:lnTo>
                  <a:pt x="120000" y="322"/>
                </a:lnTo>
                <a:lnTo>
                  <a:pt x="61266" y="0"/>
                </a:lnTo>
                <a:lnTo>
                  <a:pt x="0" y="76833"/>
                </a:lnTo>
                <a:lnTo>
                  <a:pt x="10577" y="120000"/>
                </a:lnTo>
                <a:lnTo>
                  <a:pt x="81016" y="53644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 rot="-7952">
            <a:off x="-619365" y="1463946"/>
            <a:ext cx="1836643" cy="740044"/>
          </a:xfrm>
          <a:custGeom>
            <a:pathLst>
              <a:path extrusionOk="0" h="120000" w="120000">
                <a:moveTo>
                  <a:pt x="109459" y="0"/>
                </a:moveTo>
                <a:cubicBezTo>
                  <a:pt x="109314" y="-44"/>
                  <a:pt x="83656" y="2917"/>
                  <a:pt x="58715" y="22636"/>
                </a:cubicBezTo>
                <a:cubicBezTo>
                  <a:pt x="33106" y="42888"/>
                  <a:pt x="9867" y="80035"/>
                  <a:pt x="3454" y="91494"/>
                </a:cubicBezTo>
                <a:cubicBezTo>
                  <a:pt x="1913" y="97419"/>
                  <a:pt x="862" y="104038"/>
                  <a:pt x="361" y="110974"/>
                </a:cubicBezTo>
                <a:cubicBezTo>
                  <a:pt x="-144" y="117943"/>
                  <a:pt x="27" y="118999"/>
                  <a:pt x="22" y="120000"/>
                </a:cubicBezTo>
                <a:lnTo>
                  <a:pt x="120000" y="51819"/>
                </a:lnTo>
                <a:lnTo>
                  <a:pt x="109459" y="0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2463717" y="1289550"/>
            <a:ext cx="3044051" cy="1335567"/>
          </a:xfrm>
          <a:custGeom>
            <a:pathLst>
              <a:path extrusionOk="0" h="120000" w="120000">
                <a:moveTo>
                  <a:pt x="43238" y="111966"/>
                </a:moveTo>
                <a:lnTo>
                  <a:pt x="69994" y="120000"/>
                </a:lnTo>
                <a:lnTo>
                  <a:pt x="120000" y="45438"/>
                </a:lnTo>
                <a:lnTo>
                  <a:pt x="101044" y="50427"/>
                </a:lnTo>
                <a:lnTo>
                  <a:pt x="82194" y="0"/>
                </a:lnTo>
                <a:lnTo>
                  <a:pt x="0" y="98127"/>
                </a:lnTo>
                <a:lnTo>
                  <a:pt x="43238" y="11196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Shape 60"/>
          <p:cNvGrpSpPr/>
          <p:nvPr/>
        </p:nvGrpSpPr>
        <p:grpSpPr>
          <a:xfrm flipH="1">
            <a:off x="2977121" y="2061884"/>
            <a:ext cx="595240" cy="658651"/>
            <a:chOff x="0" y="0"/>
            <a:chExt cx="1190791" cy="1317645"/>
          </a:xfrm>
        </p:grpSpPr>
        <p:sp>
          <p:nvSpPr>
            <p:cNvPr id="61" name="Shape 61"/>
            <p:cNvSpPr/>
            <p:nvPr/>
          </p:nvSpPr>
          <p:spPr>
            <a:xfrm>
              <a:off x="511506" y="1042657"/>
              <a:ext cx="157135" cy="274986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0"/>
              <a:ext cx="1190791" cy="1138413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8888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584345" y="0"/>
              <a:ext cx="606444" cy="1138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00050" y="0"/>
              <a:ext cx="168592" cy="16204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584345" y="0"/>
              <a:ext cx="84297" cy="162046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584345" y="0"/>
              <a:ext cx="84297" cy="16204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Shape 67"/>
          <p:cNvSpPr/>
          <p:nvPr/>
        </p:nvSpPr>
        <p:spPr>
          <a:xfrm>
            <a:off x="-975655" y="1461495"/>
            <a:ext cx="5108327" cy="1644063"/>
          </a:xfrm>
          <a:custGeom>
            <a:pathLst>
              <a:path extrusionOk="0" h="120000" w="120000">
                <a:moveTo>
                  <a:pt x="0" y="79083"/>
                </a:moveTo>
                <a:lnTo>
                  <a:pt x="47633" y="0"/>
                </a:lnTo>
                <a:lnTo>
                  <a:pt x="53727" y="16894"/>
                </a:lnTo>
                <a:lnTo>
                  <a:pt x="69166" y="63783"/>
                </a:lnTo>
                <a:lnTo>
                  <a:pt x="87750" y="64805"/>
                </a:lnTo>
                <a:lnTo>
                  <a:pt x="94572" y="94694"/>
                </a:lnTo>
                <a:lnTo>
                  <a:pt x="120000" y="111044"/>
                </a:lnTo>
                <a:lnTo>
                  <a:pt x="114094" y="120000"/>
                </a:lnTo>
                <a:lnTo>
                  <a:pt x="90655" y="110261"/>
                </a:lnTo>
                <a:lnTo>
                  <a:pt x="79394" y="111133"/>
                </a:lnTo>
                <a:lnTo>
                  <a:pt x="66555" y="101450"/>
                </a:lnTo>
                <a:lnTo>
                  <a:pt x="66233" y="101811"/>
                </a:lnTo>
                <a:lnTo>
                  <a:pt x="18994" y="99500"/>
                </a:lnTo>
                <a:lnTo>
                  <a:pt x="866" y="104155"/>
                </a:lnTo>
                <a:lnTo>
                  <a:pt x="0" y="79083"/>
                </a:lnTo>
                <a:close/>
              </a:path>
            </a:pathLst>
          </a:custGeom>
          <a:solidFill>
            <a:srgbClr val="00B2A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-370479" y="2043377"/>
            <a:ext cx="2039843" cy="653979"/>
          </a:xfrm>
          <a:custGeom>
            <a:pathLst>
              <a:path extrusionOk="0" h="120000" w="120000">
                <a:moveTo>
                  <a:pt x="120000" y="19122"/>
                </a:moveTo>
                <a:lnTo>
                  <a:pt x="104594" y="0"/>
                </a:lnTo>
                <a:lnTo>
                  <a:pt x="0" y="32761"/>
                </a:lnTo>
                <a:lnTo>
                  <a:pt x="3283" y="120000"/>
                </a:lnTo>
                <a:lnTo>
                  <a:pt x="120000" y="19122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5094983" y="1794225"/>
            <a:ext cx="5207579" cy="1276268"/>
          </a:xfrm>
          <a:custGeom>
            <a:pathLst>
              <a:path extrusionOk="0" h="120000" w="120000">
                <a:moveTo>
                  <a:pt x="0" y="84416"/>
                </a:moveTo>
                <a:lnTo>
                  <a:pt x="30994" y="95644"/>
                </a:lnTo>
                <a:lnTo>
                  <a:pt x="52261" y="93083"/>
                </a:lnTo>
                <a:lnTo>
                  <a:pt x="120000" y="120000"/>
                </a:lnTo>
                <a:lnTo>
                  <a:pt x="114322" y="83361"/>
                </a:lnTo>
                <a:lnTo>
                  <a:pt x="95305" y="59450"/>
                </a:lnTo>
                <a:lnTo>
                  <a:pt x="95605" y="41311"/>
                </a:lnTo>
                <a:lnTo>
                  <a:pt x="80194" y="39255"/>
                </a:lnTo>
                <a:lnTo>
                  <a:pt x="58694" y="72450"/>
                </a:lnTo>
                <a:lnTo>
                  <a:pt x="70972" y="17633"/>
                </a:lnTo>
                <a:lnTo>
                  <a:pt x="64422" y="0"/>
                </a:lnTo>
                <a:lnTo>
                  <a:pt x="50666" y="28200"/>
                </a:lnTo>
                <a:lnTo>
                  <a:pt x="43700" y="7400"/>
                </a:lnTo>
                <a:lnTo>
                  <a:pt x="0" y="8441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1592308" y="2338130"/>
            <a:ext cx="1207981" cy="519942"/>
          </a:xfrm>
          <a:custGeom>
            <a:pathLst>
              <a:path extrusionOk="0" h="120000" w="120000">
                <a:moveTo>
                  <a:pt x="26550" y="118750"/>
                </a:moveTo>
                <a:lnTo>
                  <a:pt x="120000" y="54727"/>
                </a:lnTo>
                <a:lnTo>
                  <a:pt x="115594" y="1861"/>
                </a:lnTo>
                <a:lnTo>
                  <a:pt x="38255" y="0"/>
                </a:lnTo>
                <a:lnTo>
                  <a:pt x="35711" y="36594"/>
                </a:lnTo>
                <a:lnTo>
                  <a:pt x="0" y="120000"/>
                </a:lnTo>
                <a:lnTo>
                  <a:pt x="26550" y="118750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2885761" y="2756243"/>
            <a:ext cx="1015870" cy="348333"/>
          </a:xfrm>
          <a:custGeom>
            <a:pathLst>
              <a:path extrusionOk="0" h="120000" w="120000">
                <a:moveTo>
                  <a:pt x="117500" y="120000"/>
                </a:moveTo>
                <a:lnTo>
                  <a:pt x="120000" y="61844"/>
                </a:lnTo>
                <a:lnTo>
                  <a:pt x="18733" y="0"/>
                </a:lnTo>
                <a:lnTo>
                  <a:pt x="0" y="77127"/>
                </a:lnTo>
                <a:lnTo>
                  <a:pt x="117500" y="120000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017835" y="1780723"/>
            <a:ext cx="603171" cy="708024"/>
          </a:xfrm>
          <a:custGeom>
            <a:pathLst>
              <a:path extrusionOk="0" h="120000" w="120000">
                <a:moveTo>
                  <a:pt x="54950" y="106211"/>
                </a:moveTo>
                <a:lnTo>
                  <a:pt x="120000" y="41177"/>
                </a:lnTo>
                <a:lnTo>
                  <a:pt x="93311" y="0"/>
                </a:lnTo>
                <a:lnTo>
                  <a:pt x="0" y="120000"/>
                </a:lnTo>
                <a:lnTo>
                  <a:pt x="54950" y="106211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2409781" y="2628642"/>
            <a:ext cx="496231" cy="366737"/>
          </a:xfrm>
          <a:custGeom>
            <a:pathLst>
              <a:path extrusionOk="0" h="120000" w="120000">
                <a:moveTo>
                  <a:pt x="110044" y="112177"/>
                </a:moveTo>
                <a:lnTo>
                  <a:pt x="120000" y="40672"/>
                </a:lnTo>
                <a:lnTo>
                  <a:pt x="97550" y="0"/>
                </a:lnTo>
                <a:lnTo>
                  <a:pt x="0" y="120000"/>
                </a:lnTo>
                <a:lnTo>
                  <a:pt x="110044" y="112177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Shape 74"/>
          <p:cNvGrpSpPr/>
          <p:nvPr/>
        </p:nvGrpSpPr>
        <p:grpSpPr>
          <a:xfrm>
            <a:off x="1913491" y="2570049"/>
            <a:ext cx="468301" cy="708026"/>
            <a:chOff x="-2" y="-1"/>
            <a:chExt cx="936847" cy="141642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92630" y="1212409"/>
              <a:ext cx="151582" cy="204010"/>
            </a:xfrm>
            <a:prstGeom prst="rect">
              <a:avLst/>
            </a:prstGeom>
            <a:noFill/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</p:pic>
        <p:grpSp>
          <p:nvGrpSpPr>
            <p:cNvPr id="76" name="Shape 76"/>
            <p:cNvGrpSpPr/>
            <p:nvPr/>
          </p:nvGrpSpPr>
          <p:grpSpPr>
            <a:xfrm>
              <a:off x="-2" y="-1"/>
              <a:ext cx="936847" cy="1220635"/>
              <a:chOff x="0" y="0"/>
              <a:chExt cx="936844" cy="1220633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0" y="0"/>
                <a:ext cx="468422" cy="1220633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468420" y="0"/>
                <a:ext cx="468422" cy="1220633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" name="Shape 79"/>
          <p:cNvGrpSpPr/>
          <p:nvPr/>
        </p:nvGrpSpPr>
        <p:grpSpPr>
          <a:xfrm flipH="1">
            <a:off x="2755560" y="1742465"/>
            <a:ext cx="165726" cy="183380"/>
            <a:chOff x="0" y="0"/>
            <a:chExt cx="331537" cy="366855"/>
          </a:xfrm>
        </p:grpSpPr>
        <p:sp>
          <p:nvSpPr>
            <p:cNvPr id="80" name="Shape 80"/>
            <p:cNvSpPr/>
            <p:nvPr/>
          </p:nvSpPr>
          <p:spPr>
            <a:xfrm>
              <a:off x="142411" y="290292"/>
              <a:ext cx="43750" cy="76562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0" y="0"/>
              <a:ext cx="331536" cy="316954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8888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62691" y="0"/>
              <a:ext cx="168845" cy="3169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39221" y="0"/>
              <a:ext cx="46939" cy="4511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62691" y="0"/>
              <a:ext cx="23470" cy="45117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62691" y="0"/>
              <a:ext cx="23470" cy="45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1016469" y="2628279"/>
            <a:ext cx="393053" cy="594256"/>
            <a:chOff x="-2" y="-1"/>
            <a:chExt cx="786309" cy="1188821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29541" y="1017592"/>
              <a:ext cx="127224" cy="1712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" name="Shape 88"/>
            <p:cNvGrpSpPr/>
            <p:nvPr/>
          </p:nvGrpSpPr>
          <p:grpSpPr>
            <a:xfrm>
              <a:off x="-2" y="-1"/>
              <a:ext cx="786309" cy="1024496"/>
              <a:chOff x="0" y="0"/>
              <a:chExt cx="786307" cy="1024496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0" y="0"/>
                <a:ext cx="393154" cy="1024496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393153" y="0"/>
                <a:ext cx="393153" cy="1024496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Shape 91"/>
          <p:cNvGrpSpPr/>
          <p:nvPr/>
        </p:nvGrpSpPr>
        <p:grpSpPr>
          <a:xfrm>
            <a:off x="11364804" y="1984208"/>
            <a:ext cx="766297" cy="1158566"/>
            <a:chOff x="-2" y="-1"/>
            <a:chExt cx="865333" cy="1308299"/>
          </a:xfrm>
        </p:grpSpPr>
        <p:pic>
          <p:nvPicPr>
            <p:cNvPr id="92" name="Shape 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62659" y="1119861"/>
              <a:ext cx="140010" cy="188437"/>
            </a:xfrm>
            <a:prstGeom prst="rect">
              <a:avLst/>
            </a:prstGeom>
            <a:noFill/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</p:pic>
        <p:grpSp>
          <p:nvGrpSpPr>
            <p:cNvPr id="93" name="Shape 93"/>
            <p:cNvGrpSpPr/>
            <p:nvPr/>
          </p:nvGrpSpPr>
          <p:grpSpPr>
            <a:xfrm>
              <a:off x="-2" y="-1"/>
              <a:ext cx="865333" cy="1127458"/>
              <a:chOff x="0" y="0"/>
              <a:chExt cx="865332" cy="1127457"/>
            </a:xfrm>
          </p:grpSpPr>
          <p:sp>
            <p:nvSpPr>
              <p:cNvPr id="94" name="Shape 94"/>
              <p:cNvSpPr/>
              <p:nvPr/>
            </p:nvSpPr>
            <p:spPr>
              <a:xfrm>
                <a:off x="0" y="0"/>
                <a:ext cx="432667" cy="1127457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432664" y="0"/>
                <a:ext cx="432666" cy="1127457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" name="Shape 96"/>
          <p:cNvGrpSpPr/>
          <p:nvPr/>
        </p:nvGrpSpPr>
        <p:grpSpPr>
          <a:xfrm>
            <a:off x="3518359" y="1700078"/>
            <a:ext cx="6357762" cy="4449427"/>
            <a:chOff x="-1201834" y="5329"/>
            <a:chExt cx="12718834" cy="8901170"/>
          </a:xfrm>
        </p:grpSpPr>
        <p:sp>
          <p:nvSpPr>
            <p:cNvPr id="97" name="Shape 97"/>
            <p:cNvSpPr/>
            <p:nvPr/>
          </p:nvSpPr>
          <p:spPr>
            <a:xfrm>
              <a:off x="7530653" y="7172185"/>
              <a:ext cx="729581" cy="166789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076631" y="7202843"/>
              <a:ext cx="747740" cy="1637238"/>
            </a:xfrm>
            <a:custGeom>
              <a:pathLst>
                <a:path extrusionOk="0" h="120000" w="120000">
                  <a:moveTo>
                    <a:pt x="119938" y="0"/>
                  </a:moveTo>
                  <a:lnTo>
                    <a:pt x="0" y="4927"/>
                  </a:lnTo>
                  <a:lnTo>
                    <a:pt x="2916" y="7661"/>
                  </a:lnTo>
                  <a:lnTo>
                    <a:pt x="2916" y="120000"/>
                  </a:lnTo>
                  <a:lnTo>
                    <a:pt x="120000" y="120000"/>
                  </a:lnTo>
                  <a:lnTo>
                    <a:pt x="120000" y="0"/>
                  </a:lnTo>
                  <a:cubicBezTo>
                    <a:pt x="120000" y="0"/>
                    <a:pt x="119938" y="0"/>
                    <a:pt x="119938" y="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-1201834" y="5329"/>
              <a:ext cx="12718834" cy="5657015"/>
            </a:xfrm>
            <a:custGeom>
              <a:pathLst>
                <a:path extrusionOk="0" h="120000" w="120000">
                  <a:moveTo>
                    <a:pt x="119904" y="50517"/>
                  </a:moveTo>
                  <a:cubicBezTo>
                    <a:pt x="120303" y="39667"/>
                    <a:pt x="120028" y="22143"/>
                    <a:pt x="107105" y="17849"/>
                  </a:cubicBezTo>
                  <a:cubicBezTo>
                    <a:pt x="78425" y="8320"/>
                    <a:pt x="41872" y="4368"/>
                    <a:pt x="12928" y="381"/>
                  </a:cubicBezTo>
                  <a:cubicBezTo>
                    <a:pt x="8958" y="-165"/>
                    <a:pt x="-1164" y="-3018"/>
                    <a:pt x="106" y="21539"/>
                  </a:cubicBezTo>
                  <a:cubicBezTo>
                    <a:pt x="2097" y="59948"/>
                    <a:pt x="11089" y="119914"/>
                    <a:pt x="11179" y="120000"/>
                  </a:cubicBezTo>
                  <a:lnTo>
                    <a:pt x="114275" y="120000"/>
                  </a:lnTo>
                  <a:lnTo>
                    <a:pt x="119904" y="50517"/>
                  </a:ln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-17247" y="5658487"/>
              <a:ext cx="10931229" cy="2121841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cubicBezTo>
                    <a:pt x="2005" y="29359"/>
                    <a:pt x="3250" y="44591"/>
                    <a:pt x="5105" y="70097"/>
                  </a:cubicBezTo>
                  <a:cubicBezTo>
                    <a:pt x="6666" y="91529"/>
                    <a:pt x="8483" y="118525"/>
                    <a:pt x="17622" y="116477"/>
                  </a:cubicBezTo>
                  <a:cubicBezTo>
                    <a:pt x="18755" y="121294"/>
                    <a:pt x="92866" y="121536"/>
                    <a:pt x="106388" y="114907"/>
                  </a:cubicBezTo>
                  <a:cubicBezTo>
                    <a:pt x="112850" y="111740"/>
                    <a:pt x="118427" y="81828"/>
                    <a:pt x="120000" y="0"/>
                  </a:cubicBezTo>
                </a:path>
              </a:pathLst>
            </a:custGeom>
            <a:solidFill>
              <a:srgbClr val="E1C27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7108386" y="8253603"/>
              <a:ext cx="1484773" cy="652897"/>
            </a:xfrm>
            <a:custGeom>
              <a:pathLst>
                <a:path extrusionOk="0" h="120000" w="120000">
                  <a:moveTo>
                    <a:pt x="54170" y="70983"/>
                  </a:moveTo>
                  <a:cubicBezTo>
                    <a:pt x="54170" y="70983"/>
                    <a:pt x="27532" y="21411"/>
                    <a:pt x="44" y="21411"/>
                  </a:cubicBezTo>
                  <a:cubicBezTo>
                    <a:pt x="-1416" y="21411"/>
                    <a:pt x="33693" y="84505"/>
                    <a:pt x="33693" y="84505"/>
                  </a:cubicBezTo>
                  <a:lnTo>
                    <a:pt x="28572" y="114927"/>
                  </a:lnTo>
                  <a:lnTo>
                    <a:pt x="60022" y="111550"/>
                  </a:lnTo>
                  <a:lnTo>
                    <a:pt x="89460" y="120000"/>
                  </a:lnTo>
                  <a:lnTo>
                    <a:pt x="120000" y="39433"/>
                  </a:lnTo>
                  <a:cubicBezTo>
                    <a:pt x="120000" y="39433"/>
                    <a:pt x="91528" y="47327"/>
                    <a:pt x="84946" y="67605"/>
                  </a:cubicBezTo>
                  <a:cubicBezTo>
                    <a:pt x="78364" y="87883"/>
                    <a:pt x="94710" y="0"/>
                    <a:pt x="94710" y="0"/>
                  </a:cubicBezTo>
                  <a:cubicBezTo>
                    <a:pt x="94710" y="0"/>
                    <a:pt x="54170" y="70983"/>
                    <a:pt x="54170" y="70983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675972" y="8253603"/>
              <a:ext cx="1485049" cy="652897"/>
            </a:xfrm>
            <a:custGeom>
              <a:pathLst>
                <a:path extrusionOk="0" h="120000" w="120000">
                  <a:moveTo>
                    <a:pt x="54170" y="70983"/>
                  </a:moveTo>
                  <a:cubicBezTo>
                    <a:pt x="54170" y="70983"/>
                    <a:pt x="27532" y="21411"/>
                    <a:pt x="44" y="21411"/>
                  </a:cubicBezTo>
                  <a:cubicBezTo>
                    <a:pt x="-1416" y="21411"/>
                    <a:pt x="33693" y="84505"/>
                    <a:pt x="33693" y="84505"/>
                  </a:cubicBezTo>
                  <a:lnTo>
                    <a:pt x="28572" y="114927"/>
                  </a:lnTo>
                  <a:lnTo>
                    <a:pt x="60022" y="111550"/>
                  </a:lnTo>
                  <a:lnTo>
                    <a:pt x="89460" y="120000"/>
                  </a:lnTo>
                  <a:lnTo>
                    <a:pt x="120000" y="39433"/>
                  </a:lnTo>
                  <a:cubicBezTo>
                    <a:pt x="120000" y="39433"/>
                    <a:pt x="91528" y="47327"/>
                    <a:pt x="84946" y="67605"/>
                  </a:cubicBezTo>
                  <a:cubicBezTo>
                    <a:pt x="78364" y="87883"/>
                    <a:pt x="94710" y="0"/>
                    <a:pt x="94710" y="0"/>
                  </a:cubicBezTo>
                  <a:cubicBezTo>
                    <a:pt x="94710" y="0"/>
                    <a:pt x="54170" y="70983"/>
                    <a:pt x="54170" y="70983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1337" y="1987441"/>
            <a:ext cx="971033" cy="67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2496" y="274635"/>
            <a:ext cx="997113" cy="145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9740809" y="2570610"/>
            <a:ext cx="2067552" cy="3247629"/>
            <a:chOff x="9914517" y="2523683"/>
            <a:chExt cx="2274307" cy="3572392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6">
              <a:alphaModFix amt="37000"/>
            </a:blip>
            <a:srcRect b="0" l="0" r="0" t="0"/>
            <a:stretch/>
          </p:blipFill>
          <p:spPr>
            <a:xfrm>
              <a:off x="10304903" y="5785296"/>
              <a:ext cx="1575931" cy="310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Shape 107"/>
            <p:cNvGrpSpPr/>
            <p:nvPr/>
          </p:nvGrpSpPr>
          <p:grpSpPr>
            <a:xfrm>
              <a:off x="9914517" y="2523683"/>
              <a:ext cx="2274307" cy="3438539"/>
              <a:chOff x="-635177" y="3810989"/>
              <a:chExt cx="3418334" cy="5168192"/>
            </a:xfrm>
          </p:grpSpPr>
          <p:pic>
            <p:nvPicPr>
              <p:cNvPr id="108" name="Shape 10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797445" y="8234801"/>
                <a:ext cx="553087" cy="7443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9" name="Shape 109"/>
              <p:cNvGrpSpPr/>
              <p:nvPr/>
            </p:nvGrpSpPr>
            <p:grpSpPr>
              <a:xfrm>
                <a:off x="-635177" y="3810989"/>
                <a:ext cx="3418334" cy="4453813"/>
                <a:chOff x="-635177" y="3810989"/>
                <a:chExt cx="3418334" cy="4453813"/>
              </a:xfrm>
            </p:grpSpPr>
            <p:sp>
              <p:nvSpPr>
                <p:cNvPr id="110" name="Shape 110"/>
                <p:cNvSpPr/>
                <p:nvPr/>
              </p:nvSpPr>
              <p:spPr>
                <a:xfrm>
                  <a:off x="-635177" y="3810989"/>
                  <a:ext cx="1709164" cy="4453813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51677" y="44255"/>
                      </a:lnTo>
                      <a:lnTo>
                        <a:pt x="83794" y="44255"/>
                      </a:lnTo>
                      <a:lnTo>
                        <a:pt x="29344" y="78933"/>
                      </a:lnTo>
                      <a:lnTo>
                        <a:pt x="62772" y="78933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anchorCtr="0" anchor="t" bIns="22850" lIns="22850" rIns="22850" tIns="228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Shape 111"/>
                <p:cNvSpPr/>
                <p:nvPr/>
              </p:nvSpPr>
              <p:spPr>
                <a:xfrm>
                  <a:off x="1073988" y="3810989"/>
                  <a:ext cx="1709167" cy="4453813"/>
                </a:xfrm>
                <a:custGeom>
                  <a:pathLst>
                    <a:path extrusionOk="0" h="120000" w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57227" y="78933"/>
                      </a:lnTo>
                      <a:lnTo>
                        <a:pt x="90655" y="78933"/>
                      </a:lnTo>
                      <a:lnTo>
                        <a:pt x="37666" y="44255"/>
                      </a:lnTo>
                      <a:lnTo>
                        <a:pt x="68322" y="44255"/>
                      </a:lnTo>
                      <a:lnTo>
                        <a:pt x="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>
                  <a:noFill/>
                </a:ln>
              </p:spPr>
              <p:txBody>
                <a:bodyPr anchorCtr="0" anchor="t" bIns="22850" lIns="22850" rIns="22850" tIns="228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2" name="Shape 112"/>
          <p:cNvGrpSpPr/>
          <p:nvPr/>
        </p:nvGrpSpPr>
        <p:grpSpPr>
          <a:xfrm>
            <a:off x="2538173" y="4428543"/>
            <a:ext cx="1583389" cy="2164144"/>
            <a:chOff x="1720834" y="4124430"/>
            <a:chExt cx="1423029" cy="1944967"/>
          </a:xfrm>
        </p:grpSpPr>
        <p:pic>
          <p:nvPicPr>
            <p:cNvPr id="113" name="Shape 113"/>
            <p:cNvPicPr preferRelativeResize="0"/>
            <p:nvPr/>
          </p:nvPicPr>
          <p:blipFill rotWithShape="1">
            <a:blip r:embed="rId6">
              <a:alphaModFix amt="61000"/>
            </a:blip>
            <a:srcRect b="0" l="0" r="0" t="0"/>
            <a:stretch/>
          </p:blipFill>
          <p:spPr>
            <a:xfrm>
              <a:off x="1860767" y="5681489"/>
              <a:ext cx="766683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Shape 114"/>
            <p:cNvPicPr preferRelativeResize="0"/>
            <p:nvPr/>
          </p:nvPicPr>
          <p:blipFill rotWithShape="1">
            <a:blip r:embed="rId6">
              <a:alphaModFix amt="61000"/>
            </a:blip>
            <a:srcRect b="0" l="0" r="0" t="0"/>
            <a:stretch/>
          </p:blipFill>
          <p:spPr>
            <a:xfrm>
              <a:off x="2369826" y="5693355"/>
              <a:ext cx="766683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0834" y="4124430"/>
              <a:ext cx="1423029" cy="1831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Shape 116"/>
          <p:cNvPicPr preferRelativeResize="0"/>
          <p:nvPr/>
        </p:nvPicPr>
        <p:blipFill rotWithShape="1">
          <a:blip r:embed="rId6">
            <a:alphaModFix amt="61000"/>
          </a:blip>
          <a:srcRect b="0" l="0" r="0" t="0"/>
          <a:stretch/>
        </p:blipFill>
        <p:spPr>
          <a:xfrm>
            <a:off x="-138693" y="5426917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Shape 117"/>
          <p:cNvGrpSpPr/>
          <p:nvPr/>
        </p:nvGrpSpPr>
        <p:grpSpPr>
          <a:xfrm>
            <a:off x="-916625" y="427526"/>
            <a:ext cx="3436431" cy="5195556"/>
            <a:chOff x="-2" y="-2"/>
            <a:chExt cx="6874653" cy="10393817"/>
          </a:xfrm>
        </p:grpSpPr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2881164" y="8896779"/>
              <a:ext cx="1112322" cy="14970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" name="Shape 119"/>
            <p:cNvGrpSpPr/>
            <p:nvPr/>
          </p:nvGrpSpPr>
          <p:grpSpPr>
            <a:xfrm>
              <a:off x="-2" y="-2"/>
              <a:ext cx="6874653" cy="8957121"/>
              <a:chOff x="0" y="0"/>
              <a:chExt cx="6874651" cy="8957118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0" y="0"/>
                <a:ext cx="3437325" cy="8957118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3437325" y="0"/>
                <a:ext cx="3437325" cy="8957118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Shape 122"/>
          <p:cNvSpPr txBox="1"/>
          <p:nvPr>
            <p:ph type="ctrTitle"/>
          </p:nvPr>
        </p:nvSpPr>
        <p:spPr>
          <a:xfrm>
            <a:off x="4117380" y="2342950"/>
            <a:ext cx="5394960" cy="12984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4099092" y="3732837"/>
            <a:ext cx="5422392" cy="795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AA8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5689453" y="5708557"/>
            <a:ext cx="2052206" cy="377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3" type="body"/>
          </p:nvPr>
        </p:nvSpPr>
        <p:spPr>
          <a:xfrm>
            <a:off x="4729869" y="4682216"/>
            <a:ext cx="4233587" cy="801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ctr"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B41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6" name="Shape 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6521" y="-10858"/>
            <a:ext cx="2289682" cy="693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280152" y="-10858"/>
            <a:ext cx="2289682" cy="693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peaker_slide_A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3207589" y="-8381"/>
            <a:ext cx="8978738" cy="6790100"/>
          </a:xfrm>
          <a:custGeom>
            <a:pathLst>
              <a:path extrusionOk="0" h="120000" w="120000">
                <a:moveTo>
                  <a:pt x="29470" y="0"/>
                </a:moveTo>
                <a:lnTo>
                  <a:pt x="47370" y="0"/>
                </a:lnTo>
                <a:lnTo>
                  <a:pt x="49372" y="968"/>
                </a:lnTo>
                <a:cubicBezTo>
                  <a:pt x="52738" y="2851"/>
                  <a:pt x="55769" y="5575"/>
                  <a:pt x="58315" y="8942"/>
                </a:cubicBezTo>
                <a:lnTo>
                  <a:pt x="61587" y="14185"/>
                </a:lnTo>
                <a:lnTo>
                  <a:pt x="62498" y="12725"/>
                </a:lnTo>
                <a:cubicBezTo>
                  <a:pt x="67167" y="6551"/>
                  <a:pt x="73617" y="2733"/>
                  <a:pt x="80741" y="2733"/>
                </a:cubicBezTo>
                <a:cubicBezTo>
                  <a:pt x="89646" y="2733"/>
                  <a:pt x="97497" y="8699"/>
                  <a:pt x="102133" y="17774"/>
                </a:cubicBezTo>
                <a:lnTo>
                  <a:pt x="103434" y="20942"/>
                </a:lnTo>
                <a:lnTo>
                  <a:pt x="104569" y="20219"/>
                </a:lnTo>
                <a:cubicBezTo>
                  <a:pt x="108341" y="18109"/>
                  <a:pt x="112488" y="16943"/>
                  <a:pt x="116842" y="16943"/>
                </a:cubicBezTo>
                <a:lnTo>
                  <a:pt x="120000" y="17154"/>
                </a:lnTo>
                <a:lnTo>
                  <a:pt x="120000" y="100113"/>
                </a:lnTo>
                <a:lnTo>
                  <a:pt x="116842" y="100324"/>
                </a:lnTo>
                <a:cubicBezTo>
                  <a:pt x="115753" y="100324"/>
                  <a:pt x="114678" y="100251"/>
                  <a:pt x="113618" y="100109"/>
                </a:cubicBezTo>
                <a:lnTo>
                  <a:pt x="111177" y="99616"/>
                </a:lnTo>
                <a:lnTo>
                  <a:pt x="110350" y="101631"/>
                </a:lnTo>
                <a:cubicBezTo>
                  <a:pt x="105927" y="110287"/>
                  <a:pt x="98438" y="115978"/>
                  <a:pt x="89943" y="115978"/>
                </a:cubicBezTo>
                <a:cubicBezTo>
                  <a:pt x="86545" y="115978"/>
                  <a:pt x="83308" y="115068"/>
                  <a:pt x="80364" y="113421"/>
                </a:cubicBezTo>
                <a:lnTo>
                  <a:pt x="79861" y="113060"/>
                </a:lnTo>
                <a:lnTo>
                  <a:pt x="77589" y="118595"/>
                </a:lnTo>
                <a:lnTo>
                  <a:pt x="76775" y="119999"/>
                </a:lnTo>
                <a:lnTo>
                  <a:pt x="33069" y="119999"/>
                </a:lnTo>
                <a:lnTo>
                  <a:pt x="32669" y="119310"/>
                </a:lnTo>
                <a:cubicBezTo>
                  <a:pt x="31527" y="117185"/>
                  <a:pt x="30554" y="114891"/>
                  <a:pt x="29776" y="112461"/>
                </a:cubicBezTo>
                <a:lnTo>
                  <a:pt x="29579" y="111619"/>
                </a:lnTo>
                <a:lnTo>
                  <a:pt x="29569" y="111623"/>
                </a:lnTo>
                <a:cubicBezTo>
                  <a:pt x="27967" y="112056"/>
                  <a:pt x="26308" y="112284"/>
                  <a:pt x="24609" y="112284"/>
                </a:cubicBezTo>
                <a:cubicBezTo>
                  <a:pt x="11018" y="112284"/>
                  <a:pt x="0" y="97714"/>
                  <a:pt x="0" y="79742"/>
                </a:cubicBezTo>
                <a:cubicBezTo>
                  <a:pt x="0" y="68509"/>
                  <a:pt x="4303" y="58605"/>
                  <a:pt x="10850" y="52757"/>
                </a:cubicBezTo>
                <a:lnTo>
                  <a:pt x="13080" y="51156"/>
                </a:lnTo>
                <a:lnTo>
                  <a:pt x="12495" y="49731"/>
                </a:lnTo>
                <a:cubicBezTo>
                  <a:pt x="11071" y="45280"/>
                  <a:pt x="10284" y="40386"/>
                  <a:pt x="10284" y="35249"/>
                </a:cubicBezTo>
                <a:cubicBezTo>
                  <a:pt x="10284" y="19839"/>
                  <a:pt x="17370" y="6616"/>
                  <a:pt x="27468" y="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0" y="5249223"/>
            <a:ext cx="12197125" cy="1608775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21019"/>
                </a:lnTo>
                <a:lnTo>
                  <a:pt x="4226" y="23049"/>
                </a:lnTo>
                <a:cubicBezTo>
                  <a:pt x="13752" y="27953"/>
                  <a:pt x="23263" y="34128"/>
                  <a:pt x="32847" y="36220"/>
                </a:cubicBezTo>
                <a:cubicBezTo>
                  <a:pt x="61864" y="42554"/>
                  <a:pt x="90618" y="11433"/>
                  <a:pt x="119441" y="186"/>
                </a:cubicBezTo>
                <a:close/>
              </a:path>
            </a:pathLst>
          </a:custGeom>
          <a:solidFill>
            <a:srgbClr val="15602F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Shape 780"/>
          <p:cNvGrpSpPr/>
          <p:nvPr/>
        </p:nvGrpSpPr>
        <p:grpSpPr>
          <a:xfrm>
            <a:off x="6225618" y="5032684"/>
            <a:ext cx="2094173" cy="960603"/>
            <a:chOff x="522055" y="5591452"/>
            <a:chExt cx="1302061" cy="597259"/>
          </a:xfrm>
        </p:grpSpPr>
        <p:grpSp>
          <p:nvGrpSpPr>
            <p:cNvPr id="781" name="Shape 781"/>
            <p:cNvGrpSpPr/>
            <p:nvPr/>
          </p:nvGrpSpPr>
          <p:grpSpPr>
            <a:xfrm flipH="1">
              <a:off x="608200" y="5591452"/>
              <a:ext cx="1045669" cy="511449"/>
              <a:chOff x="0" y="-1"/>
              <a:chExt cx="2081377" cy="1018021"/>
            </a:xfrm>
          </p:grpSpPr>
          <p:sp>
            <p:nvSpPr>
              <p:cNvPr id="782" name="Shape 782"/>
              <p:cNvSpPr/>
              <p:nvPr/>
            </p:nvSpPr>
            <p:spPr>
              <a:xfrm>
                <a:off x="0" y="88908"/>
                <a:ext cx="2081377" cy="929111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53585F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53540" y="-1"/>
                <a:ext cx="1860734" cy="796362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Shape 784"/>
            <p:cNvGrpSpPr/>
            <p:nvPr/>
          </p:nvGrpSpPr>
          <p:grpSpPr>
            <a:xfrm flipH="1">
              <a:off x="522055" y="5965047"/>
              <a:ext cx="457286" cy="223665"/>
              <a:chOff x="0" y="-1"/>
              <a:chExt cx="910214" cy="445197"/>
            </a:xfrm>
          </p:grpSpPr>
          <p:sp>
            <p:nvSpPr>
              <p:cNvPr id="785" name="Shape 785"/>
              <p:cNvSpPr/>
              <p:nvPr/>
            </p:nvSpPr>
            <p:spPr>
              <a:xfrm>
                <a:off x="0" y="38879"/>
                <a:ext cx="910214" cy="406315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72386" y="-1"/>
                <a:ext cx="702066" cy="348259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cap="flat" cmpd="sng" w="38100">
                <a:solidFill>
                  <a:srgbClr val="A6AAA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" name="Shape 787"/>
            <p:cNvGrpSpPr/>
            <p:nvPr/>
          </p:nvGrpSpPr>
          <p:grpSpPr>
            <a:xfrm flipH="1">
              <a:off x="1465514" y="6013316"/>
              <a:ext cx="358601" cy="175396"/>
              <a:chOff x="0" y="0"/>
              <a:chExt cx="713784" cy="349118"/>
            </a:xfrm>
          </p:grpSpPr>
          <p:sp>
            <p:nvSpPr>
              <p:cNvPr id="788" name="Shape 788"/>
              <p:cNvSpPr/>
              <p:nvPr/>
            </p:nvSpPr>
            <p:spPr>
              <a:xfrm>
                <a:off x="0" y="30489"/>
                <a:ext cx="713784" cy="318628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84080" y="0"/>
                <a:ext cx="508812" cy="273101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cap="flat" cmpd="sng" w="38100">
                <a:solidFill>
                  <a:srgbClr val="A6AAA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0" name="Shape 790"/>
          <p:cNvGrpSpPr/>
          <p:nvPr/>
        </p:nvGrpSpPr>
        <p:grpSpPr>
          <a:xfrm>
            <a:off x="898267" y="1622025"/>
            <a:ext cx="5836235" cy="4394716"/>
            <a:chOff x="0" y="0"/>
            <a:chExt cx="11675510" cy="8791718"/>
          </a:xfrm>
        </p:grpSpPr>
        <p:sp>
          <p:nvSpPr>
            <p:cNvPr id="791" name="Shape 791"/>
            <p:cNvSpPr/>
            <p:nvPr/>
          </p:nvSpPr>
          <p:spPr>
            <a:xfrm>
              <a:off x="7316660" y="7640979"/>
              <a:ext cx="739313" cy="1150738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3723194" y="7640979"/>
              <a:ext cx="757716" cy="1150738"/>
            </a:xfrm>
            <a:custGeom>
              <a:pathLst>
                <a:path extrusionOk="0" h="120000" w="120000">
                  <a:moveTo>
                    <a:pt x="119938" y="0"/>
                  </a:moveTo>
                  <a:lnTo>
                    <a:pt x="0" y="4927"/>
                  </a:lnTo>
                  <a:lnTo>
                    <a:pt x="2916" y="7661"/>
                  </a:lnTo>
                  <a:lnTo>
                    <a:pt x="2916" y="120000"/>
                  </a:lnTo>
                  <a:lnTo>
                    <a:pt x="120000" y="120000"/>
                  </a:lnTo>
                  <a:lnTo>
                    <a:pt x="120000" y="0"/>
                  </a:lnTo>
                  <a:cubicBezTo>
                    <a:pt x="120000" y="0"/>
                    <a:pt x="119938" y="0"/>
                    <a:pt x="119938" y="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0" y="0"/>
              <a:ext cx="11675510" cy="5737888"/>
            </a:xfrm>
            <a:custGeom>
              <a:pathLst>
                <a:path extrusionOk="0" h="120000" w="120000">
                  <a:moveTo>
                    <a:pt x="119842" y="50586"/>
                  </a:moveTo>
                  <a:cubicBezTo>
                    <a:pt x="120405" y="39768"/>
                    <a:pt x="120169" y="21676"/>
                    <a:pt x="105711" y="17948"/>
                  </a:cubicBezTo>
                  <a:cubicBezTo>
                    <a:pt x="77795" y="10744"/>
                    <a:pt x="42221" y="5289"/>
                    <a:pt x="14288" y="495"/>
                  </a:cubicBezTo>
                  <a:cubicBezTo>
                    <a:pt x="9918" y="-250"/>
                    <a:pt x="-1387" y="-3117"/>
                    <a:pt x="135" y="21636"/>
                  </a:cubicBezTo>
                  <a:cubicBezTo>
                    <a:pt x="2497" y="59934"/>
                    <a:pt x="12359" y="120000"/>
                    <a:pt x="12359" y="120000"/>
                  </a:cubicBezTo>
                  <a:lnTo>
                    <a:pt x="113628" y="120000"/>
                  </a:lnTo>
                  <a:cubicBezTo>
                    <a:pt x="113628" y="120000"/>
                    <a:pt x="119842" y="50586"/>
                    <a:pt x="119842" y="50586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1206470" y="5733978"/>
              <a:ext cx="9853114" cy="208901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cubicBezTo>
                    <a:pt x="2255" y="30216"/>
                    <a:pt x="3650" y="45900"/>
                    <a:pt x="5738" y="72151"/>
                  </a:cubicBezTo>
                  <a:cubicBezTo>
                    <a:pt x="7494" y="94206"/>
                    <a:pt x="9538" y="121993"/>
                    <a:pt x="19811" y="119887"/>
                  </a:cubicBezTo>
                  <a:cubicBezTo>
                    <a:pt x="19811" y="119887"/>
                    <a:pt x="92383" y="120045"/>
                    <a:pt x="104694" y="118271"/>
                  </a:cubicBezTo>
                  <a:cubicBezTo>
                    <a:pt x="111983" y="117221"/>
                    <a:pt x="118211" y="84988"/>
                    <a:pt x="120000" y="0"/>
                  </a:cubicBezTo>
                </a:path>
              </a:pathLst>
            </a:custGeom>
            <a:solidFill>
              <a:srgbClr val="E0C075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Shape 795"/>
          <p:cNvSpPr txBox="1"/>
          <p:nvPr>
            <p:ph type="ctrTitle"/>
          </p:nvPr>
        </p:nvSpPr>
        <p:spPr>
          <a:xfrm>
            <a:off x="1463040" y="2048256"/>
            <a:ext cx="4965191" cy="2441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C276"/>
              </a:buClr>
              <a:buFont typeface="Arial"/>
              <a:buNone/>
              <a:defRPr b="0" i="0" sz="3600" u="none" cap="none" strike="noStrik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1732977" y="4521123"/>
            <a:ext cx="4425315" cy="927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97" name="Shape 797"/>
          <p:cNvGrpSpPr/>
          <p:nvPr/>
        </p:nvGrpSpPr>
        <p:grpSpPr>
          <a:xfrm>
            <a:off x="9711388" y="4161847"/>
            <a:ext cx="868289" cy="1312771"/>
            <a:chOff x="-2" y="-1"/>
            <a:chExt cx="2755452" cy="4165979"/>
          </a:xfrm>
        </p:grpSpPr>
        <p:pic>
          <p:nvPicPr>
            <p:cNvPr id="798" name="Shape 79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1154807" y="3565946"/>
              <a:ext cx="445834" cy="600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9" name="Shape 799"/>
            <p:cNvGrpSpPr/>
            <p:nvPr/>
          </p:nvGrpSpPr>
          <p:grpSpPr>
            <a:xfrm>
              <a:off x="-2" y="-1"/>
              <a:ext cx="2755452" cy="3590133"/>
              <a:chOff x="0" y="0"/>
              <a:chExt cx="2755450" cy="3590132"/>
            </a:xfrm>
          </p:grpSpPr>
          <p:sp>
            <p:nvSpPr>
              <p:cNvPr id="800" name="Shape 800"/>
              <p:cNvSpPr/>
              <p:nvPr/>
            </p:nvSpPr>
            <p:spPr>
              <a:xfrm>
                <a:off x="0" y="0"/>
                <a:ext cx="1377725" cy="3590132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1377725" y="0"/>
                <a:ext cx="1377724" cy="3590132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Shape 802"/>
          <p:cNvGrpSpPr/>
          <p:nvPr/>
        </p:nvGrpSpPr>
        <p:grpSpPr>
          <a:xfrm>
            <a:off x="10400246" y="4419321"/>
            <a:ext cx="669133" cy="1011662"/>
            <a:chOff x="-2" y="-2"/>
            <a:chExt cx="1149795" cy="1738378"/>
          </a:xfrm>
        </p:grpSpPr>
        <p:pic>
          <p:nvPicPr>
            <p:cNvPr id="803" name="Shape 80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481876" y="1487994"/>
              <a:ext cx="186037" cy="250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4" name="Shape 804"/>
            <p:cNvGrpSpPr/>
            <p:nvPr/>
          </p:nvGrpSpPr>
          <p:grpSpPr>
            <a:xfrm>
              <a:off x="-2" y="-2"/>
              <a:ext cx="1149795" cy="1498090"/>
              <a:chOff x="0" y="0"/>
              <a:chExt cx="1149793" cy="1498089"/>
            </a:xfrm>
          </p:grpSpPr>
          <p:sp>
            <p:nvSpPr>
              <p:cNvPr id="805" name="Shape 805"/>
              <p:cNvSpPr/>
              <p:nvPr/>
            </p:nvSpPr>
            <p:spPr>
              <a:xfrm>
                <a:off x="0" y="0"/>
                <a:ext cx="574896" cy="1498089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574895" y="0"/>
                <a:ext cx="574896" cy="1498089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A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force Logo.png" id="808" name="Shape 8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10900" y="6091237"/>
            <a:ext cx="617537" cy="4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er_Hero_A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/>
        </p:nvSpPr>
        <p:spPr>
          <a:xfrm>
            <a:off x="-63" y="0"/>
            <a:ext cx="12185840" cy="290779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Shape 813"/>
          <p:cNvPicPr preferRelativeResize="0"/>
          <p:nvPr/>
        </p:nvPicPr>
        <p:blipFill rotWithShape="1">
          <a:blip r:embed="rId2">
            <a:alphaModFix amt="62000"/>
          </a:blip>
          <a:srcRect b="55251" l="24338" r="287" t="12391"/>
          <a:stretch/>
        </p:blipFill>
        <p:spPr>
          <a:xfrm>
            <a:off x="0" y="0"/>
            <a:ext cx="12188824" cy="294343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idx="1" type="body"/>
          </p:nvPr>
        </p:nvSpPr>
        <p:spPr>
          <a:xfrm>
            <a:off x="0" y="0"/>
            <a:ext cx="8206741" cy="2907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25" lvl="1" marL="1111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Shape 815"/>
          <p:cNvSpPr txBox="1"/>
          <p:nvPr>
            <p:ph type="title"/>
          </p:nvPr>
        </p:nvSpPr>
        <p:spPr>
          <a:xfrm>
            <a:off x="576072" y="3507244"/>
            <a:ext cx="7198757" cy="9875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Shape 816"/>
          <p:cNvSpPr txBox="1"/>
          <p:nvPr>
            <p:ph idx="2" type="body"/>
          </p:nvPr>
        </p:nvSpPr>
        <p:spPr>
          <a:xfrm>
            <a:off x="576072" y="4631955"/>
            <a:ext cx="10915712" cy="1784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Shape 817"/>
          <p:cNvSpPr/>
          <p:nvPr>
            <p:ph idx="3" type="pic"/>
          </p:nvPr>
        </p:nvSpPr>
        <p:spPr>
          <a:xfrm>
            <a:off x="7746188" y="1001305"/>
            <a:ext cx="3842323" cy="3842323"/>
          </a:xfrm>
          <a:prstGeom prst="ellipse">
            <a:avLst/>
          </a:prstGeom>
          <a:solidFill>
            <a:srgbClr val="F2F2F2"/>
          </a:solidFill>
          <a:ln cap="flat" cmpd="sng" w="984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12700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18" name="Shape 818"/>
          <p:cNvGrpSpPr/>
          <p:nvPr/>
        </p:nvGrpSpPr>
        <p:grpSpPr>
          <a:xfrm>
            <a:off x="667594" y="2286172"/>
            <a:ext cx="1586307" cy="1341717"/>
            <a:chOff x="667594" y="2286172"/>
            <a:chExt cx="1586307" cy="1341717"/>
          </a:xfrm>
        </p:grpSpPr>
        <p:sp>
          <p:nvSpPr>
            <p:cNvPr id="819" name="Shape 819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>
                <a:alpha val="46666"/>
              </a:schemeClr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1" name="Shape 821"/>
          <p:cNvSpPr/>
          <p:nvPr>
            <p:ph idx="4" type="pic"/>
          </p:nvPr>
        </p:nvSpPr>
        <p:spPr>
          <a:xfrm>
            <a:off x="667600" y="2293214"/>
            <a:ext cx="1586572" cy="1042652"/>
          </a:xfrm>
          <a:prstGeom prst="roundRect">
            <a:avLst>
              <a:gd fmla="val 1328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er_Hero_B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pic"/>
          </p:nvPr>
        </p:nvSpPr>
        <p:spPr>
          <a:xfrm>
            <a:off x="0" y="0"/>
            <a:ext cx="12204188" cy="350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24" name="Shape 824"/>
          <p:cNvGrpSpPr/>
          <p:nvPr/>
        </p:nvGrpSpPr>
        <p:grpSpPr>
          <a:xfrm>
            <a:off x="667594" y="2861905"/>
            <a:ext cx="1586307" cy="1341717"/>
            <a:chOff x="667594" y="2286172"/>
            <a:chExt cx="1586307" cy="1341717"/>
          </a:xfrm>
        </p:grpSpPr>
        <p:sp>
          <p:nvSpPr>
            <p:cNvPr id="825" name="Shape 825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>
                <a:alpha val="46666"/>
              </a:schemeClr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Shape 827"/>
          <p:cNvSpPr/>
          <p:nvPr>
            <p:ph idx="3" type="pic"/>
          </p:nvPr>
        </p:nvSpPr>
        <p:spPr>
          <a:xfrm>
            <a:off x="678354" y="2846716"/>
            <a:ext cx="1586572" cy="1106731"/>
          </a:xfrm>
          <a:prstGeom prst="roundRect">
            <a:avLst>
              <a:gd fmla="val 157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Shape 828"/>
          <p:cNvSpPr txBox="1"/>
          <p:nvPr>
            <p:ph type="title"/>
          </p:nvPr>
        </p:nvSpPr>
        <p:spPr>
          <a:xfrm>
            <a:off x="576072" y="3922776"/>
            <a:ext cx="11045951" cy="9875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576072" y="5047487"/>
            <a:ext cx="11045951" cy="1216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   u</a:t>
            </a:r>
          </a:p>
        </p:txBody>
      </p:sp>
      <p:sp>
        <p:nvSpPr>
          <p:cNvPr id="833" name="Shape 833"/>
          <p:cNvSpPr/>
          <p:nvPr/>
        </p:nvSpPr>
        <p:spPr>
          <a:xfrm>
            <a:off x="7330160" y="3260293"/>
            <a:ext cx="814832" cy="574198"/>
          </a:xfrm>
          <a:custGeom>
            <a:pathLst>
              <a:path extrusionOk="0" h="120000" w="120000">
                <a:moveTo>
                  <a:pt x="8111" y="33215"/>
                </a:moveTo>
                <a:cubicBezTo>
                  <a:pt x="8111" y="37912"/>
                  <a:pt x="8774" y="42385"/>
                  <a:pt x="10022" y="46467"/>
                </a:cubicBezTo>
                <a:cubicBezTo>
                  <a:pt x="4016" y="51444"/>
                  <a:pt x="0" y="60782"/>
                  <a:pt x="0" y="71463"/>
                </a:cubicBezTo>
                <a:cubicBezTo>
                  <a:pt x="0" y="87455"/>
                  <a:pt x="8969" y="100372"/>
                  <a:pt x="20045" y="100372"/>
                </a:cubicBezTo>
                <a:cubicBezTo>
                  <a:pt x="21449" y="100372"/>
                  <a:pt x="22814" y="100149"/>
                  <a:pt x="24140" y="99757"/>
                </a:cubicBezTo>
                <a:cubicBezTo>
                  <a:pt x="27182" y="111556"/>
                  <a:pt x="35099" y="119944"/>
                  <a:pt x="44380" y="119944"/>
                </a:cubicBezTo>
                <a:cubicBezTo>
                  <a:pt x="53311" y="119944"/>
                  <a:pt x="60955" y="112171"/>
                  <a:pt x="64231" y="101155"/>
                </a:cubicBezTo>
                <a:cubicBezTo>
                  <a:pt x="66727" y="102889"/>
                  <a:pt x="69535" y="103895"/>
                  <a:pt x="72499" y="103895"/>
                </a:cubicBezTo>
                <a:cubicBezTo>
                  <a:pt x="79597" y="103895"/>
                  <a:pt x="85758" y="98303"/>
                  <a:pt x="89034" y="90027"/>
                </a:cubicBezTo>
                <a:cubicBezTo>
                  <a:pt x="90672" y="90531"/>
                  <a:pt x="92349" y="90754"/>
                  <a:pt x="94104" y="90754"/>
                </a:cubicBezTo>
                <a:cubicBezTo>
                  <a:pt x="108378" y="90754"/>
                  <a:pt x="119961" y="74091"/>
                  <a:pt x="119961" y="53513"/>
                </a:cubicBezTo>
                <a:cubicBezTo>
                  <a:pt x="119961" y="32935"/>
                  <a:pt x="108378" y="16216"/>
                  <a:pt x="94104" y="16216"/>
                </a:cubicBezTo>
                <a:cubicBezTo>
                  <a:pt x="90399" y="16216"/>
                  <a:pt x="86850" y="17390"/>
                  <a:pt x="83652" y="19403"/>
                </a:cubicBezTo>
                <a:cubicBezTo>
                  <a:pt x="79987" y="10065"/>
                  <a:pt x="73045" y="3746"/>
                  <a:pt x="65128" y="3746"/>
                </a:cubicBezTo>
                <a:cubicBezTo>
                  <a:pt x="59200" y="3746"/>
                  <a:pt x="53818" y="7325"/>
                  <a:pt x="49918" y="13084"/>
                </a:cubicBezTo>
                <a:cubicBezTo>
                  <a:pt x="45667" y="5144"/>
                  <a:pt x="38960" y="0"/>
                  <a:pt x="31394" y="0"/>
                </a:cubicBezTo>
                <a:cubicBezTo>
                  <a:pt x="18524" y="0"/>
                  <a:pt x="8111" y="14874"/>
                  <a:pt x="8111" y="3321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uide Placement 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5" name="Shape 835"/>
          <p:cNvCxnSpPr/>
          <p:nvPr/>
        </p:nvCxnSpPr>
        <p:spPr>
          <a:xfrm>
            <a:off x="581025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Shape 836"/>
          <p:cNvCxnSpPr/>
          <p:nvPr/>
        </p:nvCxnSpPr>
        <p:spPr>
          <a:xfrm>
            <a:off x="11618913" y="-1588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Shape 837"/>
          <p:cNvCxnSpPr/>
          <p:nvPr/>
        </p:nvCxnSpPr>
        <p:spPr>
          <a:xfrm rot="10800000">
            <a:off x="6094412" y="-102129"/>
            <a:ext cx="0" cy="1218882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Shape 838"/>
          <p:cNvCxnSpPr/>
          <p:nvPr/>
        </p:nvCxnSpPr>
        <p:spPr>
          <a:xfrm rot="10800000">
            <a:off x="6094412" y="-4336461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Shape 839"/>
          <p:cNvSpPr/>
          <p:nvPr/>
        </p:nvSpPr>
        <p:spPr>
          <a:xfrm>
            <a:off x="7115175" y="2289701"/>
            <a:ext cx="4433887" cy="35385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 Guides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 can can easily be bumped and moved accidentally.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slide layout show you how to reset your guides.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 working on any older deck, be sure to check and ensure that the guides in your deck are set.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Turn on your guides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Insert a new slide the using the Guide Layout slide option.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yes, your guides are set, if not, proceed then realign each of the lines to line up with the lines shown on this page.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Once guides are reset, delete the Guide Layout Slide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buNone/>
            </a:pPr>
            <a:r>
              <a:t/>
            </a: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Shape 840"/>
          <p:cNvSpPr/>
          <p:nvPr/>
        </p:nvSpPr>
        <p:spPr>
          <a:xfrm flipH="1" rot="8100000">
            <a:off x="11244279" y="1765038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 rot="-8100000">
            <a:off x="580244" y="1765038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Shape 842"/>
          <p:cNvSpPr/>
          <p:nvPr/>
        </p:nvSpPr>
        <p:spPr>
          <a:xfrm rot="2700000">
            <a:off x="11244279" y="5638833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Shape 843"/>
          <p:cNvSpPr/>
          <p:nvPr/>
        </p:nvSpPr>
        <p:spPr>
          <a:xfrm flipH="1" rot="-2700000">
            <a:off x="580244" y="5638833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1117600" y="2289701"/>
            <a:ext cx="4724400" cy="35258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lines that that appear on all pages in the same spot, but don’t show up when you print or view deck in Show mode.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b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497763" y="1776413"/>
            <a:ext cx="3659186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your slides.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94412" y="-5414962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Shape 847"/>
          <p:cNvCxnSpPr/>
          <p:nvPr/>
        </p:nvCxnSpPr>
        <p:spPr>
          <a:xfrm rot="10800000">
            <a:off x="6094412" y="-4626506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Shape 848"/>
          <p:cNvCxnSpPr/>
          <p:nvPr/>
        </p:nvCxnSpPr>
        <p:spPr>
          <a:xfrm rot="10800000">
            <a:off x="6094412" y="427037"/>
            <a:ext cx="0" cy="1218882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Shape 849"/>
          <p:cNvSpPr/>
          <p:nvPr/>
        </p:nvSpPr>
        <p:spPr>
          <a:xfrm>
            <a:off x="7122510" y="5632798"/>
            <a:ext cx="3980779" cy="84122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ct val="25000"/>
              <a:buFont typeface="Arial"/>
              <a:buNone/>
            </a:pP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How to Create</a:t>
            </a: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a New Guide Line</a:t>
            </a:r>
          </a:p>
          <a:p>
            <a:pPr indent="0" lvl="0" marL="0" marR="0" rtl="0" algn="l">
              <a:spcBef>
                <a:spcPts val="80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Select a guide,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hold down the Option key and drag.  This will duplicate the line</a:t>
            </a:r>
          </a:p>
        </p:txBody>
      </p:sp>
      <p:sp>
        <p:nvSpPr>
          <p:cNvPr id="850" name="Shape 850"/>
          <p:cNvSpPr txBox="1"/>
          <p:nvPr>
            <p:ph type="title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1" name="Shape 851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itle Slide_B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ctrTitle"/>
          </p:nvPr>
        </p:nvSpPr>
        <p:spPr>
          <a:xfrm>
            <a:off x="360362" y="2121039"/>
            <a:ext cx="10908172" cy="2157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Shape 854"/>
          <p:cNvSpPr txBox="1"/>
          <p:nvPr>
            <p:ph idx="1" type="subTitle"/>
          </p:nvPr>
        </p:nvSpPr>
        <p:spPr>
          <a:xfrm>
            <a:off x="360362" y="4619342"/>
            <a:ext cx="10908172" cy="529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D9E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55" name="Shape 855"/>
          <p:cNvCxnSpPr/>
          <p:nvPr/>
        </p:nvCxnSpPr>
        <p:spPr>
          <a:xfrm>
            <a:off x="353647" y="4466912"/>
            <a:ext cx="1183517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6" name="Shape 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015" y="3786260"/>
            <a:ext cx="2578123" cy="263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4">
            <a:alphaModFix/>
          </a:blip>
          <a:srcRect b="0" l="0" r="57904" t="0"/>
          <a:stretch/>
        </p:blipFill>
        <p:spPr>
          <a:xfrm>
            <a:off x="11358417" y="851184"/>
            <a:ext cx="830406" cy="19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11358417" y="494287"/>
            <a:ext cx="830406" cy="830406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Shape 859"/>
          <p:cNvGrpSpPr/>
          <p:nvPr/>
        </p:nvGrpSpPr>
        <p:grpSpPr>
          <a:xfrm>
            <a:off x="8686801" y="5026740"/>
            <a:ext cx="1104364" cy="966038"/>
            <a:chOff x="9356932" y="5612937"/>
            <a:chExt cx="434231" cy="379842"/>
          </a:xfrm>
        </p:grpSpPr>
        <p:sp>
          <p:nvSpPr>
            <p:cNvPr id="860" name="Shape 860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2" name="Shape 862"/>
          <p:cNvPicPr preferRelativeResize="0"/>
          <p:nvPr/>
        </p:nvPicPr>
        <p:blipFill rotWithShape="1">
          <a:blip r:embed="rId5">
            <a:alphaModFix/>
          </a:blip>
          <a:srcRect b="26327" l="35634" r="0" t="0"/>
          <a:stretch/>
        </p:blipFill>
        <p:spPr>
          <a:xfrm>
            <a:off x="0" y="4979687"/>
            <a:ext cx="1640994" cy="1878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Shape 863"/>
          <p:cNvGrpSpPr/>
          <p:nvPr/>
        </p:nvGrpSpPr>
        <p:grpSpPr>
          <a:xfrm>
            <a:off x="338138" y="878331"/>
            <a:ext cx="4819649" cy="1115567"/>
            <a:chOff x="338138" y="878331"/>
            <a:chExt cx="4819649" cy="1115567"/>
          </a:xfrm>
        </p:grpSpPr>
        <p:grpSp>
          <p:nvGrpSpPr>
            <p:cNvPr id="864" name="Shape 864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865" name="Shape 865"/>
              <p:cNvSpPr/>
              <p:nvPr/>
            </p:nvSpPr>
            <p:spPr>
              <a:xfrm>
                <a:off x="2032000" y="1344612"/>
                <a:ext cx="92074" cy="114300"/>
              </a:xfrm>
              <a:custGeom>
                <a:pathLst>
                  <a:path extrusionOk="0" h="120000" w="120000">
                    <a:moveTo>
                      <a:pt x="45517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74482" y="20000"/>
                    </a:lnTo>
                    <a:lnTo>
                      <a:pt x="74482" y="120000"/>
                    </a:lnTo>
                    <a:lnTo>
                      <a:pt x="45517" y="120000"/>
                    </a:lnTo>
                    <a:lnTo>
                      <a:pt x="45517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4406" y="0"/>
                    </a:lnTo>
                    <a:lnTo>
                      <a:pt x="24406" y="50000"/>
                    </a:lnTo>
                    <a:lnTo>
                      <a:pt x="93559" y="50000"/>
                    </a:lnTo>
                    <a:lnTo>
                      <a:pt x="93559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3559" y="120000"/>
                    </a:lnTo>
                    <a:lnTo>
                      <a:pt x="93559" y="68333"/>
                    </a:lnTo>
                    <a:lnTo>
                      <a:pt x="24406" y="68333"/>
                    </a:lnTo>
                    <a:lnTo>
                      <a:pt x="24406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35" y="0"/>
                    </a:lnTo>
                    <a:lnTo>
                      <a:pt x="117735" y="18333"/>
                    </a:lnTo>
                    <a:lnTo>
                      <a:pt x="27169" y="18333"/>
                    </a:lnTo>
                    <a:lnTo>
                      <a:pt x="27169" y="50000"/>
                    </a:lnTo>
                    <a:lnTo>
                      <a:pt x="108679" y="50000"/>
                    </a:lnTo>
                    <a:lnTo>
                      <a:pt x="108679" y="68333"/>
                    </a:lnTo>
                    <a:lnTo>
                      <a:pt x="27169" y="68333"/>
                    </a:lnTo>
                    <a:lnTo>
                      <a:pt x="27169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7341" y="0"/>
                      <a:pt x="66835" y="0"/>
                    </a:cubicBezTo>
                    <a:cubicBezTo>
                      <a:pt x="91139" y="0"/>
                      <a:pt x="106329" y="8000"/>
                      <a:pt x="118481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2025" y="18666"/>
                      <a:pt x="66835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6835" y="101333"/>
                    </a:cubicBezTo>
                    <a:cubicBezTo>
                      <a:pt x="83544" y="101333"/>
                      <a:pt x="94177" y="96000"/>
                      <a:pt x="10481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7341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2546350" y="1344612"/>
                <a:ext cx="96838" cy="115886"/>
              </a:xfrm>
              <a:custGeom>
                <a:pathLst>
                  <a:path extrusionOk="0" h="120000" w="120000">
                    <a:moveTo>
                      <a:pt x="0" y="68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324" y="0"/>
                      <a:pt x="24324" y="0"/>
                      <a:pt x="24324" y="0"/>
                    </a:cubicBezTo>
                    <a:cubicBezTo>
                      <a:pt x="24324" y="66818"/>
                      <a:pt x="24324" y="66818"/>
                      <a:pt x="24324" y="66818"/>
                    </a:cubicBezTo>
                    <a:cubicBezTo>
                      <a:pt x="24324" y="88636"/>
                      <a:pt x="37297" y="100909"/>
                      <a:pt x="60000" y="100909"/>
                    </a:cubicBezTo>
                    <a:cubicBezTo>
                      <a:pt x="81081" y="100909"/>
                      <a:pt x="95675" y="90000"/>
                      <a:pt x="95675" y="68181"/>
                    </a:cubicBezTo>
                    <a:cubicBezTo>
                      <a:pt x="95675" y="0"/>
                      <a:pt x="95675" y="0"/>
                      <a:pt x="95675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66818"/>
                      <a:pt x="120000" y="66818"/>
                      <a:pt x="120000" y="66818"/>
                    </a:cubicBezTo>
                    <a:cubicBezTo>
                      <a:pt x="120000" y="102272"/>
                      <a:pt x="95675" y="120000"/>
                      <a:pt x="60000" y="120000"/>
                    </a:cubicBezTo>
                    <a:cubicBezTo>
                      <a:pt x="22702" y="120000"/>
                      <a:pt x="0" y="102272"/>
                      <a:pt x="0" y="681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Shape 870"/>
              <p:cNvSpPr/>
              <p:nvPr/>
            </p:nvSpPr>
            <p:spPr>
              <a:xfrm>
                <a:off x="2662238" y="1343025"/>
                <a:ext cx="87313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2238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7761" y="74157"/>
                      <a:pt x="59104" y="68764"/>
                    </a:cubicBezTo>
                    <a:cubicBezTo>
                      <a:pt x="25074" y="62022"/>
                      <a:pt x="7164" y="55280"/>
                      <a:pt x="7164" y="33707"/>
                    </a:cubicBezTo>
                    <a:cubicBezTo>
                      <a:pt x="7164" y="33707"/>
                      <a:pt x="7164" y="33707"/>
                      <a:pt x="7164" y="33707"/>
                    </a:cubicBezTo>
                    <a:cubicBezTo>
                      <a:pt x="7164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2089" y="29662"/>
                      <a:pt x="102089" y="29662"/>
                      <a:pt x="102089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71641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8507" y="120000"/>
                      <a:pt x="64477" y="120000"/>
                    </a:cubicBezTo>
                    <a:cubicBezTo>
                      <a:pt x="41194" y="120000"/>
                      <a:pt x="1970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Shape 871"/>
              <p:cNvSpPr/>
              <p:nvPr/>
            </p:nvSpPr>
            <p:spPr>
              <a:xfrm>
                <a:off x="2765425" y="1344612"/>
                <a:ext cx="90487" cy="114300"/>
              </a:xfrm>
              <a:custGeom>
                <a:pathLst>
                  <a:path extrusionOk="0" h="120000" w="120000">
                    <a:moveTo>
                      <a:pt x="46315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19999" y="0"/>
                    </a:lnTo>
                    <a:lnTo>
                      <a:pt x="119999" y="20000"/>
                    </a:lnTo>
                    <a:lnTo>
                      <a:pt x="73684" y="20000"/>
                    </a:lnTo>
                    <a:lnTo>
                      <a:pt x="73684" y="120000"/>
                    </a:lnTo>
                    <a:lnTo>
                      <a:pt x="46315" y="120000"/>
                    </a:lnTo>
                    <a:lnTo>
                      <a:pt x="46315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Shape 872"/>
              <p:cNvSpPr/>
              <p:nvPr/>
            </p:nvSpPr>
            <p:spPr>
              <a:xfrm>
                <a:off x="2867025" y="1341437"/>
                <a:ext cx="119063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5054" y="0"/>
                      <a:pt x="59340" y="0"/>
                    </a:cubicBezTo>
                    <a:cubicBezTo>
                      <a:pt x="94945" y="0"/>
                      <a:pt x="120000" y="28000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945" y="120000"/>
                      <a:pt x="59340" y="120000"/>
                    </a:cubicBezTo>
                    <a:cubicBezTo>
                      <a:pt x="23736" y="120000"/>
                      <a:pt x="0" y="93333"/>
                      <a:pt x="0" y="60000"/>
                    </a:cubicBezTo>
                    <a:close/>
                    <a:moveTo>
                      <a:pt x="98901" y="60000"/>
                    </a:moveTo>
                    <a:cubicBezTo>
                      <a:pt x="98901" y="60000"/>
                      <a:pt x="98901" y="60000"/>
                      <a:pt x="98901" y="60000"/>
                    </a:cubicBezTo>
                    <a:cubicBezTo>
                      <a:pt x="98901" y="37333"/>
                      <a:pt x="81758" y="18666"/>
                      <a:pt x="59340" y="18666"/>
                    </a:cubicBezTo>
                    <a:cubicBezTo>
                      <a:pt x="36923" y="18666"/>
                      <a:pt x="21098" y="37333"/>
                      <a:pt x="21098" y="60000"/>
                    </a:cubicBezTo>
                    <a:cubicBezTo>
                      <a:pt x="21098" y="60000"/>
                      <a:pt x="21098" y="60000"/>
                      <a:pt x="21098" y="60000"/>
                    </a:cubicBezTo>
                    <a:cubicBezTo>
                      <a:pt x="21098" y="82666"/>
                      <a:pt x="36923" y="101333"/>
                      <a:pt x="59340" y="101333"/>
                    </a:cubicBezTo>
                    <a:cubicBezTo>
                      <a:pt x="81758" y="101333"/>
                      <a:pt x="98901" y="82666"/>
                      <a:pt x="98901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2285" y="0"/>
                    </a:lnTo>
                    <a:lnTo>
                      <a:pt x="60000" y="56666"/>
                    </a:lnTo>
                    <a:lnTo>
                      <a:pt x="97714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9428" y="120000"/>
                    </a:lnTo>
                    <a:lnTo>
                      <a:pt x="99428" y="33333"/>
                    </a:lnTo>
                    <a:lnTo>
                      <a:pt x="60000" y="90000"/>
                    </a:lnTo>
                    <a:lnTo>
                      <a:pt x="60000" y="90000"/>
                    </a:lnTo>
                    <a:lnTo>
                      <a:pt x="20571" y="35000"/>
                    </a:lnTo>
                    <a:lnTo>
                      <a:pt x="20571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3151188" y="1344612"/>
                <a:ext cx="85724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77" y="0"/>
                    </a:lnTo>
                    <a:lnTo>
                      <a:pt x="117777" y="18333"/>
                    </a:lnTo>
                    <a:lnTo>
                      <a:pt x="26666" y="18333"/>
                    </a:lnTo>
                    <a:lnTo>
                      <a:pt x="26666" y="50000"/>
                    </a:lnTo>
                    <a:lnTo>
                      <a:pt x="108888" y="50000"/>
                    </a:lnTo>
                    <a:lnTo>
                      <a:pt x="108888" y="68333"/>
                    </a:lnTo>
                    <a:lnTo>
                      <a:pt x="26666" y="68333"/>
                    </a:lnTo>
                    <a:lnTo>
                      <a:pt x="26666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3260725" y="1344612"/>
                <a:ext cx="968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3243" y="0"/>
                      <a:pt x="63243" y="0"/>
                      <a:pt x="63243" y="0"/>
                    </a:cubicBezTo>
                    <a:cubicBezTo>
                      <a:pt x="81081" y="0"/>
                      <a:pt x="94054" y="4137"/>
                      <a:pt x="103783" y="11034"/>
                    </a:cubicBezTo>
                    <a:cubicBezTo>
                      <a:pt x="110270" y="17931"/>
                      <a:pt x="115135" y="27586"/>
                      <a:pt x="115135" y="37241"/>
                    </a:cubicBezTo>
                    <a:cubicBezTo>
                      <a:pt x="115135" y="37241"/>
                      <a:pt x="115135" y="37241"/>
                      <a:pt x="115135" y="37241"/>
                    </a:cubicBezTo>
                    <a:cubicBezTo>
                      <a:pt x="115135" y="57931"/>
                      <a:pt x="100540" y="68965"/>
                      <a:pt x="81081" y="7448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0810" y="120000"/>
                      <a:pt x="90810" y="120000"/>
                      <a:pt x="90810" y="120000"/>
                    </a:cubicBezTo>
                    <a:cubicBezTo>
                      <a:pt x="55135" y="77241"/>
                      <a:pt x="55135" y="77241"/>
                      <a:pt x="55135" y="77241"/>
                    </a:cubicBezTo>
                    <a:cubicBezTo>
                      <a:pt x="24324" y="77241"/>
                      <a:pt x="24324" y="77241"/>
                      <a:pt x="24324" y="77241"/>
                    </a:cubicBezTo>
                    <a:cubicBezTo>
                      <a:pt x="24324" y="120000"/>
                      <a:pt x="24324" y="120000"/>
                      <a:pt x="24324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61621" y="59310"/>
                    </a:moveTo>
                    <a:cubicBezTo>
                      <a:pt x="79459" y="59310"/>
                      <a:pt x="90810" y="51034"/>
                      <a:pt x="90810" y="38620"/>
                    </a:cubicBezTo>
                    <a:cubicBezTo>
                      <a:pt x="90810" y="38620"/>
                      <a:pt x="90810" y="38620"/>
                      <a:pt x="90810" y="38620"/>
                    </a:cubicBezTo>
                    <a:cubicBezTo>
                      <a:pt x="90810" y="26206"/>
                      <a:pt x="79459" y="19310"/>
                      <a:pt x="61621" y="19310"/>
                    </a:cubicBezTo>
                    <a:cubicBezTo>
                      <a:pt x="24324" y="19310"/>
                      <a:pt x="24324" y="19310"/>
                      <a:pt x="24324" y="19310"/>
                    </a:cubicBezTo>
                    <a:cubicBezTo>
                      <a:pt x="24324" y="59310"/>
                      <a:pt x="24324" y="59310"/>
                      <a:pt x="24324" y="59310"/>
                    </a:cubicBezTo>
                    <a:lnTo>
                      <a:pt x="61621" y="593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3417887" y="1343025"/>
                <a:ext cx="90487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5882" y="86292"/>
                      <a:pt x="15882" y="86292"/>
                      <a:pt x="15882" y="86292"/>
                    </a:cubicBezTo>
                    <a:cubicBezTo>
                      <a:pt x="31764" y="95730"/>
                      <a:pt x="45882" y="101123"/>
                      <a:pt x="65294" y="101123"/>
                    </a:cubicBezTo>
                    <a:cubicBezTo>
                      <a:pt x="81176" y="101123"/>
                      <a:pt x="91764" y="95730"/>
                      <a:pt x="91764" y="86292"/>
                    </a:cubicBezTo>
                    <a:cubicBezTo>
                      <a:pt x="91764" y="86292"/>
                      <a:pt x="91764" y="86292"/>
                      <a:pt x="91764" y="86292"/>
                    </a:cubicBezTo>
                    <a:cubicBezTo>
                      <a:pt x="91764" y="78202"/>
                      <a:pt x="86470" y="74157"/>
                      <a:pt x="58235" y="68764"/>
                    </a:cubicBezTo>
                    <a:cubicBezTo>
                      <a:pt x="24705" y="62022"/>
                      <a:pt x="7058" y="55280"/>
                      <a:pt x="7058" y="33707"/>
                    </a:cubicBezTo>
                    <a:cubicBezTo>
                      <a:pt x="7058" y="33707"/>
                      <a:pt x="7058" y="33707"/>
                      <a:pt x="7058" y="33707"/>
                    </a:cubicBezTo>
                    <a:cubicBezTo>
                      <a:pt x="7058" y="13483"/>
                      <a:pt x="28235" y="0"/>
                      <a:pt x="58235" y="0"/>
                    </a:cubicBezTo>
                    <a:cubicBezTo>
                      <a:pt x="81176" y="0"/>
                      <a:pt x="98823" y="4044"/>
                      <a:pt x="114705" y="13483"/>
                    </a:cubicBezTo>
                    <a:cubicBezTo>
                      <a:pt x="100588" y="29662"/>
                      <a:pt x="100588" y="29662"/>
                      <a:pt x="100588" y="29662"/>
                    </a:cubicBezTo>
                    <a:cubicBezTo>
                      <a:pt x="86470" y="21573"/>
                      <a:pt x="72352" y="17528"/>
                      <a:pt x="58235" y="17528"/>
                    </a:cubicBezTo>
                    <a:cubicBezTo>
                      <a:pt x="42352" y="17528"/>
                      <a:pt x="33529" y="24269"/>
                      <a:pt x="33529" y="31011"/>
                    </a:cubicBezTo>
                    <a:cubicBezTo>
                      <a:pt x="33529" y="32359"/>
                      <a:pt x="33529" y="32359"/>
                      <a:pt x="33529" y="32359"/>
                    </a:cubicBezTo>
                    <a:cubicBezTo>
                      <a:pt x="33529" y="40449"/>
                      <a:pt x="40588" y="44494"/>
                      <a:pt x="70588" y="49887"/>
                    </a:cubicBezTo>
                    <a:cubicBezTo>
                      <a:pt x="102352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7058" y="120000"/>
                      <a:pt x="65294" y="120000"/>
                    </a:cubicBezTo>
                    <a:cubicBezTo>
                      <a:pt x="40588" y="120000"/>
                      <a:pt x="1941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3529012" y="1344612"/>
                <a:ext cx="98425" cy="115886"/>
              </a:xfrm>
              <a:custGeom>
                <a:pathLst>
                  <a:path extrusionOk="0" h="120000" w="120000">
                    <a:moveTo>
                      <a:pt x="0" y="68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600" y="0"/>
                      <a:pt x="25600" y="0"/>
                      <a:pt x="25600" y="0"/>
                    </a:cubicBezTo>
                    <a:cubicBezTo>
                      <a:pt x="25600" y="66818"/>
                      <a:pt x="25600" y="66818"/>
                      <a:pt x="25600" y="66818"/>
                    </a:cubicBezTo>
                    <a:cubicBezTo>
                      <a:pt x="25600" y="88636"/>
                      <a:pt x="38400" y="100909"/>
                      <a:pt x="59200" y="100909"/>
                    </a:cubicBezTo>
                    <a:cubicBezTo>
                      <a:pt x="81600" y="100909"/>
                      <a:pt x="94400" y="90000"/>
                      <a:pt x="94400" y="68181"/>
                    </a:cubicBezTo>
                    <a:cubicBezTo>
                      <a:pt x="94400" y="0"/>
                      <a:pt x="94400" y="0"/>
                      <a:pt x="944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66818"/>
                      <a:pt x="120000" y="66818"/>
                      <a:pt x="120000" y="66818"/>
                    </a:cubicBezTo>
                    <a:cubicBezTo>
                      <a:pt x="120000" y="102272"/>
                      <a:pt x="96000" y="120000"/>
                      <a:pt x="59200" y="120000"/>
                    </a:cubicBezTo>
                    <a:cubicBezTo>
                      <a:pt x="24000" y="120000"/>
                      <a:pt x="0" y="102272"/>
                      <a:pt x="0" y="681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7341" y="0"/>
                      <a:pt x="68354" y="0"/>
                    </a:cubicBezTo>
                    <a:cubicBezTo>
                      <a:pt x="92658" y="0"/>
                      <a:pt x="106329" y="8000"/>
                      <a:pt x="120000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2025" y="18666"/>
                      <a:pt x="66835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6835" y="101333"/>
                    </a:cubicBezTo>
                    <a:cubicBezTo>
                      <a:pt x="83544" y="101333"/>
                      <a:pt x="94177" y="96000"/>
                      <a:pt x="10481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886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8860" y="0"/>
                      <a:pt x="68354" y="0"/>
                    </a:cubicBezTo>
                    <a:cubicBezTo>
                      <a:pt x="92658" y="0"/>
                      <a:pt x="107848" y="8000"/>
                      <a:pt x="120000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3544" y="18666"/>
                      <a:pt x="68354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8354" y="101333"/>
                    </a:cubicBezTo>
                    <a:cubicBezTo>
                      <a:pt x="83544" y="101333"/>
                      <a:pt x="94177" y="96000"/>
                      <a:pt x="106329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886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3890962" y="1344612"/>
                <a:ext cx="85724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77" y="0"/>
                    </a:lnTo>
                    <a:lnTo>
                      <a:pt x="117777" y="18333"/>
                    </a:lnTo>
                    <a:lnTo>
                      <a:pt x="28888" y="18333"/>
                    </a:lnTo>
                    <a:lnTo>
                      <a:pt x="28888" y="50000"/>
                    </a:lnTo>
                    <a:lnTo>
                      <a:pt x="106666" y="50000"/>
                    </a:lnTo>
                    <a:lnTo>
                      <a:pt x="106666" y="68333"/>
                    </a:lnTo>
                    <a:lnTo>
                      <a:pt x="28888" y="68333"/>
                    </a:lnTo>
                    <a:lnTo>
                      <a:pt x="28888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3992562" y="1343025"/>
                <a:ext cx="87313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0447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5970" y="74157"/>
                      <a:pt x="57313" y="68764"/>
                    </a:cubicBezTo>
                    <a:cubicBezTo>
                      <a:pt x="25074" y="62022"/>
                      <a:pt x="5373" y="55280"/>
                      <a:pt x="5373" y="33707"/>
                    </a:cubicBezTo>
                    <a:cubicBezTo>
                      <a:pt x="5373" y="33707"/>
                      <a:pt x="5373" y="33707"/>
                      <a:pt x="5373" y="33707"/>
                    </a:cubicBezTo>
                    <a:cubicBezTo>
                      <a:pt x="5373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0298" y="29662"/>
                      <a:pt x="100298" y="29662"/>
                      <a:pt x="100298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69850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6716" y="120000"/>
                      <a:pt x="64477" y="120000"/>
                    </a:cubicBezTo>
                    <a:cubicBezTo>
                      <a:pt x="41194" y="120000"/>
                      <a:pt x="17910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2238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7761" y="74157"/>
                      <a:pt x="59104" y="68764"/>
                    </a:cubicBezTo>
                    <a:cubicBezTo>
                      <a:pt x="25074" y="62022"/>
                      <a:pt x="7164" y="55280"/>
                      <a:pt x="7164" y="33707"/>
                    </a:cubicBezTo>
                    <a:cubicBezTo>
                      <a:pt x="7164" y="33707"/>
                      <a:pt x="7164" y="33707"/>
                      <a:pt x="7164" y="33707"/>
                    </a:cubicBezTo>
                    <a:cubicBezTo>
                      <a:pt x="7164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2089" y="29662"/>
                      <a:pt x="102089" y="29662"/>
                      <a:pt x="102089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71641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8507" y="120000"/>
                      <a:pt x="64477" y="120000"/>
                    </a:cubicBezTo>
                    <a:cubicBezTo>
                      <a:pt x="41194" y="120000"/>
                      <a:pt x="1970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4256087" y="1344612"/>
                <a:ext cx="87313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0895" y="0"/>
                      <a:pt x="60895" y="0"/>
                      <a:pt x="60895" y="0"/>
                    </a:cubicBezTo>
                    <a:cubicBezTo>
                      <a:pt x="96716" y="0"/>
                      <a:pt x="120000" y="15172"/>
                      <a:pt x="120000" y="40000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120000" y="67586"/>
                      <a:pt x="91343" y="81379"/>
                      <a:pt x="57313" y="81379"/>
                    </a:cubicBezTo>
                    <a:cubicBezTo>
                      <a:pt x="26865" y="81379"/>
                      <a:pt x="26865" y="81379"/>
                      <a:pt x="26865" y="81379"/>
                    </a:cubicBezTo>
                    <a:cubicBezTo>
                      <a:pt x="26865" y="120000"/>
                      <a:pt x="26865" y="120000"/>
                      <a:pt x="26865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59104" y="62068"/>
                    </a:moveTo>
                    <a:cubicBezTo>
                      <a:pt x="78805" y="62068"/>
                      <a:pt x="91343" y="53793"/>
                      <a:pt x="91343" y="40000"/>
                    </a:cubicBezTo>
                    <a:cubicBezTo>
                      <a:pt x="91343" y="40000"/>
                      <a:pt x="91343" y="40000"/>
                      <a:pt x="91343" y="40000"/>
                    </a:cubicBezTo>
                    <a:cubicBezTo>
                      <a:pt x="91343" y="26206"/>
                      <a:pt x="78805" y="19310"/>
                      <a:pt x="59104" y="19310"/>
                    </a:cubicBezTo>
                    <a:cubicBezTo>
                      <a:pt x="26865" y="19310"/>
                      <a:pt x="26865" y="19310"/>
                      <a:pt x="26865" y="19310"/>
                    </a:cubicBezTo>
                    <a:cubicBezTo>
                      <a:pt x="26865" y="62068"/>
                      <a:pt x="26865" y="62068"/>
                      <a:pt x="26865" y="62068"/>
                    </a:cubicBezTo>
                    <a:lnTo>
                      <a:pt x="59104" y="6206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4364037" y="1344612"/>
                <a:ext cx="80962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30588" y="0"/>
                    </a:lnTo>
                    <a:lnTo>
                      <a:pt x="30588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pathLst>
                  <a:path extrusionOk="0" h="120000" w="120000">
                    <a:moveTo>
                      <a:pt x="51200" y="0"/>
                    </a:moveTo>
                    <a:lnTo>
                      <a:pt x="68800" y="0"/>
                    </a:lnTo>
                    <a:lnTo>
                      <a:pt x="120000" y="119999"/>
                    </a:lnTo>
                    <a:lnTo>
                      <a:pt x="99200" y="119999"/>
                    </a:lnTo>
                    <a:lnTo>
                      <a:pt x="88000" y="92054"/>
                    </a:lnTo>
                    <a:lnTo>
                      <a:pt x="33600" y="92054"/>
                    </a:lnTo>
                    <a:lnTo>
                      <a:pt x="22400" y="119999"/>
                    </a:lnTo>
                    <a:lnTo>
                      <a:pt x="0" y="119999"/>
                    </a:lnTo>
                    <a:lnTo>
                      <a:pt x="51200" y="0"/>
                    </a:lnTo>
                    <a:close/>
                    <a:moveTo>
                      <a:pt x="80000" y="72328"/>
                    </a:moveTo>
                    <a:lnTo>
                      <a:pt x="60800" y="24657"/>
                    </a:lnTo>
                    <a:lnTo>
                      <a:pt x="40000" y="72328"/>
                    </a:lnTo>
                    <a:lnTo>
                      <a:pt x="80000" y="723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pathLst>
                  <a:path extrusionOk="0" h="120000" w="120000">
                    <a:moveTo>
                      <a:pt x="46779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71186" y="20000"/>
                    </a:lnTo>
                    <a:lnTo>
                      <a:pt x="71186" y="120000"/>
                    </a:lnTo>
                    <a:lnTo>
                      <a:pt x="46779" y="120000"/>
                    </a:lnTo>
                    <a:lnTo>
                      <a:pt x="46779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27169" y="20000"/>
                    </a:lnTo>
                    <a:lnTo>
                      <a:pt x="27169" y="51666"/>
                    </a:lnTo>
                    <a:lnTo>
                      <a:pt x="110943" y="51666"/>
                    </a:lnTo>
                    <a:lnTo>
                      <a:pt x="110943" y="70000"/>
                    </a:lnTo>
                    <a:lnTo>
                      <a:pt x="27169" y="70000"/>
                    </a:lnTo>
                    <a:lnTo>
                      <a:pt x="27169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4784725" y="1341437"/>
                <a:ext cx="119063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5054" y="0"/>
                      <a:pt x="59340" y="0"/>
                    </a:cubicBezTo>
                    <a:cubicBezTo>
                      <a:pt x="94945" y="0"/>
                      <a:pt x="120000" y="28000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945" y="120000"/>
                      <a:pt x="59340" y="120000"/>
                    </a:cubicBezTo>
                    <a:cubicBezTo>
                      <a:pt x="23736" y="120000"/>
                      <a:pt x="0" y="93333"/>
                      <a:pt x="0" y="60000"/>
                    </a:cubicBezTo>
                    <a:close/>
                    <a:moveTo>
                      <a:pt x="98901" y="60000"/>
                    </a:moveTo>
                    <a:cubicBezTo>
                      <a:pt x="98901" y="60000"/>
                      <a:pt x="98901" y="60000"/>
                      <a:pt x="98901" y="60000"/>
                    </a:cubicBezTo>
                    <a:cubicBezTo>
                      <a:pt x="98901" y="37333"/>
                      <a:pt x="81758" y="18666"/>
                      <a:pt x="59340" y="18666"/>
                    </a:cubicBezTo>
                    <a:cubicBezTo>
                      <a:pt x="36923" y="18666"/>
                      <a:pt x="21098" y="37333"/>
                      <a:pt x="21098" y="60000"/>
                    </a:cubicBezTo>
                    <a:cubicBezTo>
                      <a:pt x="21098" y="60000"/>
                      <a:pt x="21098" y="60000"/>
                      <a:pt x="21098" y="60000"/>
                    </a:cubicBezTo>
                    <a:cubicBezTo>
                      <a:pt x="21098" y="82666"/>
                      <a:pt x="36923" y="101333"/>
                      <a:pt x="59340" y="101333"/>
                    </a:cubicBezTo>
                    <a:cubicBezTo>
                      <a:pt x="83076" y="101333"/>
                      <a:pt x="98901" y="82666"/>
                      <a:pt x="98901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4927600" y="1344612"/>
                <a:ext cx="968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3243" y="0"/>
                      <a:pt x="63243" y="0"/>
                      <a:pt x="63243" y="0"/>
                    </a:cubicBezTo>
                    <a:cubicBezTo>
                      <a:pt x="81081" y="0"/>
                      <a:pt x="94054" y="4137"/>
                      <a:pt x="103783" y="11034"/>
                    </a:cubicBezTo>
                    <a:cubicBezTo>
                      <a:pt x="111891" y="17931"/>
                      <a:pt x="115135" y="27586"/>
                      <a:pt x="115135" y="37241"/>
                    </a:cubicBezTo>
                    <a:cubicBezTo>
                      <a:pt x="115135" y="37241"/>
                      <a:pt x="115135" y="37241"/>
                      <a:pt x="115135" y="37241"/>
                    </a:cubicBezTo>
                    <a:cubicBezTo>
                      <a:pt x="115135" y="57931"/>
                      <a:pt x="102162" y="68965"/>
                      <a:pt x="82702" y="7448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0810" y="120000"/>
                      <a:pt x="90810" y="120000"/>
                      <a:pt x="90810" y="120000"/>
                    </a:cubicBezTo>
                    <a:cubicBezTo>
                      <a:pt x="56756" y="77241"/>
                      <a:pt x="56756" y="77241"/>
                      <a:pt x="56756" y="77241"/>
                    </a:cubicBezTo>
                    <a:cubicBezTo>
                      <a:pt x="24324" y="77241"/>
                      <a:pt x="24324" y="77241"/>
                      <a:pt x="24324" y="77241"/>
                    </a:cubicBezTo>
                    <a:cubicBezTo>
                      <a:pt x="24324" y="120000"/>
                      <a:pt x="24324" y="120000"/>
                      <a:pt x="24324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61621" y="59310"/>
                    </a:moveTo>
                    <a:cubicBezTo>
                      <a:pt x="79459" y="59310"/>
                      <a:pt x="90810" y="51034"/>
                      <a:pt x="90810" y="38620"/>
                    </a:cubicBezTo>
                    <a:cubicBezTo>
                      <a:pt x="90810" y="38620"/>
                      <a:pt x="90810" y="38620"/>
                      <a:pt x="90810" y="38620"/>
                    </a:cubicBezTo>
                    <a:cubicBezTo>
                      <a:pt x="90810" y="26206"/>
                      <a:pt x="79459" y="19310"/>
                      <a:pt x="61621" y="19310"/>
                    </a:cubicBezTo>
                    <a:cubicBezTo>
                      <a:pt x="24324" y="19310"/>
                      <a:pt x="24324" y="19310"/>
                      <a:pt x="24324" y="19310"/>
                    </a:cubicBezTo>
                    <a:cubicBezTo>
                      <a:pt x="24324" y="59310"/>
                      <a:pt x="24324" y="59310"/>
                      <a:pt x="24324" y="59310"/>
                    </a:cubicBezTo>
                    <a:lnTo>
                      <a:pt x="61621" y="593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2285" y="0"/>
                    </a:lnTo>
                    <a:lnTo>
                      <a:pt x="60000" y="56666"/>
                    </a:lnTo>
                    <a:lnTo>
                      <a:pt x="97714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714" y="120000"/>
                    </a:lnTo>
                    <a:lnTo>
                      <a:pt x="97714" y="33333"/>
                    </a:lnTo>
                    <a:lnTo>
                      <a:pt x="60000" y="90000"/>
                    </a:lnTo>
                    <a:lnTo>
                      <a:pt x="58285" y="90000"/>
                    </a:lnTo>
                    <a:lnTo>
                      <a:pt x="20571" y="35000"/>
                    </a:lnTo>
                    <a:lnTo>
                      <a:pt x="20571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Shape 891"/>
            <p:cNvGrpSpPr/>
            <p:nvPr/>
          </p:nvGrpSpPr>
          <p:grpSpPr>
            <a:xfrm>
              <a:off x="338138" y="878331"/>
              <a:ext cx="1593294" cy="1115567"/>
              <a:chOff x="267" y="-340"/>
              <a:chExt cx="7144" cy="5001"/>
            </a:xfrm>
          </p:grpSpPr>
          <p:sp>
            <p:nvSpPr>
              <p:cNvPr id="892" name="Shape 892"/>
              <p:cNvSpPr/>
              <p:nvPr/>
            </p:nvSpPr>
            <p:spPr>
              <a:xfrm>
                <a:off x="267" y="-340"/>
                <a:ext cx="7144" cy="5001"/>
              </a:xfrm>
              <a:custGeom>
                <a:pathLst>
                  <a:path extrusionOk="0" h="120000" w="120000">
                    <a:moveTo>
                      <a:pt x="49930" y="13055"/>
                    </a:moveTo>
                    <a:cubicBezTo>
                      <a:pt x="53823" y="7322"/>
                      <a:pt x="59185" y="3746"/>
                      <a:pt x="65143" y="3746"/>
                    </a:cubicBezTo>
                    <a:cubicBezTo>
                      <a:pt x="73088" y="3746"/>
                      <a:pt x="80000" y="10047"/>
                      <a:pt x="83654" y="19413"/>
                    </a:cubicBezTo>
                    <a:cubicBezTo>
                      <a:pt x="86871" y="17369"/>
                      <a:pt x="90407" y="16234"/>
                      <a:pt x="94101" y="16234"/>
                    </a:cubicBezTo>
                    <a:cubicBezTo>
                      <a:pt x="108401" y="16234"/>
                      <a:pt x="119999" y="32923"/>
                      <a:pt x="119999" y="53528"/>
                    </a:cubicBezTo>
                    <a:cubicBezTo>
                      <a:pt x="119999" y="74134"/>
                      <a:pt x="108401" y="90823"/>
                      <a:pt x="94101" y="90823"/>
                    </a:cubicBezTo>
                    <a:cubicBezTo>
                      <a:pt x="92393" y="90823"/>
                      <a:pt x="90685" y="90539"/>
                      <a:pt x="89016" y="90085"/>
                    </a:cubicBezTo>
                    <a:cubicBezTo>
                      <a:pt x="85799" y="98372"/>
                      <a:pt x="79602" y="103935"/>
                      <a:pt x="72532" y="103935"/>
                    </a:cubicBezTo>
                    <a:cubicBezTo>
                      <a:pt x="69553" y="103935"/>
                      <a:pt x="66732" y="102970"/>
                      <a:pt x="64270" y="101210"/>
                    </a:cubicBezTo>
                    <a:cubicBezTo>
                      <a:pt x="60973" y="112223"/>
                      <a:pt x="53306" y="120000"/>
                      <a:pt x="44409" y="120000"/>
                    </a:cubicBezTo>
                    <a:cubicBezTo>
                      <a:pt x="35114" y="120000"/>
                      <a:pt x="27209" y="111598"/>
                      <a:pt x="24150" y="99791"/>
                    </a:cubicBezTo>
                    <a:cubicBezTo>
                      <a:pt x="22840" y="100189"/>
                      <a:pt x="21449" y="100416"/>
                      <a:pt x="20019" y="100416"/>
                    </a:cubicBezTo>
                    <a:cubicBezTo>
                      <a:pt x="8977" y="100416"/>
                      <a:pt x="0" y="87473"/>
                      <a:pt x="0" y="71523"/>
                    </a:cubicBezTo>
                    <a:cubicBezTo>
                      <a:pt x="0" y="60794"/>
                      <a:pt x="4051" y="51485"/>
                      <a:pt x="10009" y="46490"/>
                    </a:cubicBezTo>
                    <a:cubicBezTo>
                      <a:pt x="8778" y="42403"/>
                      <a:pt x="8103" y="37918"/>
                      <a:pt x="8103" y="33263"/>
                    </a:cubicBezTo>
                    <a:cubicBezTo>
                      <a:pt x="8103" y="14872"/>
                      <a:pt x="18550" y="0"/>
                      <a:pt x="31420" y="0"/>
                    </a:cubicBezTo>
                    <a:cubicBezTo>
                      <a:pt x="38967" y="0"/>
                      <a:pt x="45680" y="5108"/>
                      <a:pt x="49930" y="130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1297" y="1670"/>
                <a:ext cx="499" cy="672"/>
              </a:xfrm>
              <a:custGeom>
                <a:pathLst>
                  <a:path extrusionOk="0" h="120000" w="120000">
                    <a:moveTo>
                      <a:pt x="1137" y="103943"/>
                    </a:moveTo>
                    <a:cubicBezTo>
                      <a:pt x="0" y="106056"/>
                      <a:pt x="1137" y="106478"/>
                      <a:pt x="1706" y="106901"/>
                    </a:cubicBezTo>
                    <a:cubicBezTo>
                      <a:pt x="5118" y="108591"/>
                      <a:pt x="8530" y="109859"/>
                      <a:pt x="11374" y="111126"/>
                    </a:cubicBezTo>
                    <a:cubicBezTo>
                      <a:pt x="29004" y="118309"/>
                      <a:pt x="45497" y="120000"/>
                      <a:pt x="63127" y="120000"/>
                    </a:cubicBezTo>
                    <a:cubicBezTo>
                      <a:pt x="98388" y="120000"/>
                      <a:pt x="120000" y="106478"/>
                      <a:pt x="120000" y="84084"/>
                    </a:cubicBezTo>
                    <a:cubicBezTo>
                      <a:pt x="120000" y="83239"/>
                      <a:pt x="120000" y="83239"/>
                      <a:pt x="120000" y="83239"/>
                    </a:cubicBezTo>
                    <a:cubicBezTo>
                      <a:pt x="120000" y="62535"/>
                      <a:pt x="95545" y="55352"/>
                      <a:pt x="72227" y="49859"/>
                    </a:cubicBezTo>
                    <a:cubicBezTo>
                      <a:pt x="69383" y="49014"/>
                      <a:pt x="69383" y="49014"/>
                      <a:pt x="69383" y="49014"/>
                    </a:cubicBezTo>
                    <a:cubicBezTo>
                      <a:pt x="51753" y="44788"/>
                      <a:pt x="36398" y="40985"/>
                      <a:pt x="36398" y="32535"/>
                    </a:cubicBezTo>
                    <a:cubicBezTo>
                      <a:pt x="36398" y="32112"/>
                      <a:pt x="36398" y="32112"/>
                      <a:pt x="36398" y="32112"/>
                    </a:cubicBezTo>
                    <a:cubicBezTo>
                      <a:pt x="36398" y="24929"/>
                      <a:pt x="45497" y="19436"/>
                      <a:pt x="59146" y="19436"/>
                    </a:cubicBezTo>
                    <a:cubicBezTo>
                      <a:pt x="74502" y="19436"/>
                      <a:pt x="92132" y="23239"/>
                      <a:pt x="104075" y="27887"/>
                    </a:cubicBezTo>
                    <a:cubicBezTo>
                      <a:pt x="104075" y="27887"/>
                      <a:pt x="107488" y="29577"/>
                      <a:pt x="108625" y="27042"/>
                    </a:cubicBezTo>
                    <a:cubicBezTo>
                      <a:pt x="109194" y="25774"/>
                      <a:pt x="114881" y="13943"/>
                      <a:pt x="115450" y="12676"/>
                    </a:cubicBezTo>
                    <a:cubicBezTo>
                      <a:pt x="116587" y="11408"/>
                      <a:pt x="115450" y="10563"/>
                      <a:pt x="113744" y="9718"/>
                    </a:cubicBezTo>
                    <a:cubicBezTo>
                      <a:pt x="100663" y="3802"/>
                      <a:pt x="82464" y="0"/>
                      <a:pt x="63696" y="0"/>
                    </a:cubicBezTo>
                    <a:cubicBezTo>
                      <a:pt x="59715" y="0"/>
                      <a:pt x="59715" y="0"/>
                      <a:pt x="59715" y="0"/>
                    </a:cubicBezTo>
                    <a:cubicBezTo>
                      <a:pt x="27867" y="0"/>
                      <a:pt x="5118" y="14366"/>
                      <a:pt x="5118" y="35070"/>
                    </a:cubicBezTo>
                    <a:cubicBezTo>
                      <a:pt x="5118" y="35492"/>
                      <a:pt x="5118" y="35492"/>
                      <a:pt x="5118" y="35492"/>
                    </a:cubicBezTo>
                    <a:cubicBezTo>
                      <a:pt x="5118" y="57464"/>
                      <a:pt x="30142" y="64647"/>
                      <a:pt x="53459" y="69295"/>
                    </a:cubicBezTo>
                    <a:cubicBezTo>
                      <a:pt x="56872" y="70140"/>
                      <a:pt x="56872" y="70140"/>
                      <a:pt x="56872" y="70140"/>
                    </a:cubicBezTo>
                    <a:cubicBezTo>
                      <a:pt x="73933" y="73943"/>
                      <a:pt x="88720" y="77323"/>
                      <a:pt x="88720" y="86197"/>
                    </a:cubicBezTo>
                    <a:cubicBezTo>
                      <a:pt x="88720" y="86619"/>
                      <a:pt x="88720" y="86619"/>
                      <a:pt x="88720" y="86619"/>
                    </a:cubicBezTo>
                    <a:cubicBezTo>
                      <a:pt x="88720" y="95070"/>
                      <a:pt x="79052" y="100985"/>
                      <a:pt x="63696" y="100985"/>
                    </a:cubicBezTo>
                    <a:cubicBezTo>
                      <a:pt x="58009" y="100985"/>
                      <a:pt x="38672" y="100985"/>
                      <a:pt x="18199" y="91267"/>
                    </a:cubicBezTo>
                    <a:cubicBezTo>
                      <a:pt x="15924" y="90000"/>
                      <a:pt x="14786" y="89154"/>
                      <a:pt x="12511" y="88309"/>
                    </a:cubicBezTo>
                    <a:cubicBezTo>
                      <a:pt x="11374" y="87887"/>
                      <a:pt x="9099" y="87042"/>
                      <a:pt x="7962" y="89577"/>
                    </a:cubicBezTo>
                    <a:lnTo>
                      <a:pt x="1137" y="1039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3443" y="1670"/>
                <a:ext cx="499" cy="672"/>
              </a:xfrm>
              <a:custGeom>
                <a:pathLst>
                  <a:path extrusionOk="0" h="120000" w="120000">
                    <a:moveTo>
                      <a:pt x="1137" y="103943"/>
                    </a:moveTo>
                    <a:cubicBezTo>
                      <a:pt x="0" y="106056"/>
                      <a:pt x="1137" y="106478"/>
                      <a:pt x="1706" y="106901"/>
                    </a:cubicBezTo>
                    <a:cubicBezTo>
                      <a:pt x="5118" y="108591"/>
                      <a:pt x="8530" y="109859"/>
                      <a:pt x="11374" y="111126"/>
                    </a:cubicBezTo>
                    <a:cubicBezTo>
                      <a:pt x="29004" y="118309"/>
                      <a:pt x="45497" y="120000"/>
                      <a:pt x="63127" y="120000"/>
                    </a:cubicBezTo>
                    <a:cubicBezTo>
                      <a:pt x="98388" y="120000"/>
                      <a:pt x="120000" y="106478"/>
                      <a:pt x="120000" y="84084"/>
                    </a:cubicBezTo>
                    <a:cubicBezTo>
                      <a:pt x="120000" y="83239"/>
                      <a:pt x="120000" y="83239"/>
                      <a:pt x="120000" y="83239"/>
                    </a:cubicBezTo>
                    <a:cubicBezTo>
                      <a:pt x="120000" y="62535"/>
                      <a:pt x="95545" y="55352"/>
                      <a:pt x="72227" y="49859"/>
                    </a:cubicBezTo>
                    <a:cubicBezTo>
                      <a:pt x="69383" y="49014"/>
                      <a:pt x="69383" y="49014"/>
                      <a:pt x="69383" y="49014"/>
                    </a:cubicBezTo>
                    <a:cubicBezTo>
                      <a:pt x="51753" y="44788"/>
                      <a:pt x="36398" y="40985"/>
                      <a:pt x="36398" y="32535"/>
                    </a:cubicBezTo>
                    <a:cubicBezTo>
                      <a:pt x="36398" y="32112"/>
                      <a:pt x="36398" y="32112"/>
                      <a:pt x="36398" y="32112"/>
                    </a:cubicBezTo>
                    <a:cubicBezTo>
                      <a:pt x="36398" y="24929"/>
                      <a:pt x="45497" y="19436"/>
                      <a:pt x="59146" y="19436"/>
                    </a:cubicBezTo>
                    <a:cubicBezTo>
                      <a:pt x="74502" y="19436"/>
                      <a:pt x="92132" y="23239"/>
                      <a:pt x="104075" y="27887"/>
                    </a:cubicBezTo>
                    <a:cubicBezTo>
                      <a:pt x="104075" y="27887"/>
                      <a:pt x="107488" y="29577"/>
                      <a:pt x="108625" y="27042"/>
                    </a:cubicBezTo>
                    <a:cubicBezTo>
                      <a:pt x="109194" y="25774"/>
                      <a:pt x="114881" y="13943"/>
                      <a:pt x="115450" y="12676"/>
                    </a:cubicBezTo>
                    <a:cubicBezTo>
                      <a:pt x="116587" y="11408"/>
                      <a:pt x="115450" y="10563"/>
                      <a:pt x="113744" y="9718"/>
                    </a:cubicBezTo>
                    <a:cubicBezTo>
                      <a:pt x="100663" y="3802"/>
                      <a:pt x="82464" y="0"/>
                      <a:pt x="63696" y="0"/>
                    </a:cubicBezTo>
                    <a:cubicBezTo>
                      <a:pt x="59715" y="0"/>
                      <a:pt x="59715" y="0"/>
                      <a:pt x="59715" y="0"/>
                    </a:cubicBezTo>
                    <a:cubicBezTo>
                      <a:pt x="27867" y="0"/>
                      <a:pt x="5118" y="14366"/>
                      <a:pt x="5118" y="35070"/>
                    </a:cubicBezTo>
                    <a:cubicBezTo>
                      <a:pt x="5118" y="35492"/>
                      <a:pt x="5118" y="35492"/>
                      <a:pt x="5118" y="35492"/>
                    </a:cubicBezTo>
                    <a:cubicBezTo>
                      <a:pt x="5118" y="57464"/>
                      <a:pt x="30142" y="64647"/>
                      <a:pt x="53459" y="69295"/>
                    </a:cubicBezTo>
                    <a:cubicBezTo>
                      <a:pt x="56872" y="70140"/>
                      <a:pt x="56872" y="70140"/>
                      <a:pt x="56872" y="70140"/>
                    </a:cubicBezTo>
                    <a:cubicBezTo>
                      <a:pt x="73933" y="73943"/>
                      <a:pt x="88720" y="77323"/>
                      <a:pt x="88720" y="86197"/>
                    </a:cubicBezTo>
                    <a:cubicBezTo>
                      <a:pt x="88720" y="86619"/>
                      <a:pt x="88720" y="86619"/>
                      <a:pt x="88720" y="86619"/>
                    </a:cubicBezTo>
                    <a:cubicBezTo>
                      <a:pt x="88720" y="95070"/>
                      <a:pt x="79052" y="100985"/>
                      <a:pt x="63696" y="100985"/>
                    </a:cubicBezTo>
                    <a:cubicBezTo>
                      <a:pt x="58009" y="100985"/>
                      <a:pt x="38672" y="100985"/>
                      <a:pt x="18199" y="91267"/>
                    </a:cubicBezTo>
                    <a:cubicBezTo>
                      <a:pt x="15924" y="90000"/>
                      <a:pt x="14218" y="89577"/>
                      <a:pt x="12511" y="88309"/>
                    </a:cubicBezTo>
                    <a:cubicBezTo>
                      <a:pt x="11943" y="88309"/>
                      <a:pt x="9099" y="87464"/>
                      <a:pt x="7962" y="89577"/>
                    </a:cubicBezTo>
                    <a:lnTo>
                      <a:pt x="1137" y="1039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4454" y="1670"/>
                <a:ext cx="595" cy="672"/>
              </a:xfrm>
              <a:custGeom>
                <a:pathLst>
                  <a:path extrusionOk="0" h="120000" w="120000">
                    <a:moveTo>
                      <a:pt x="116666" y="36760"/>
                    </a:moveTo>
                    <a:cubicBezTo>
                      <a:pt x="114285" y="29154"/>
                      <a:pt x="110476" y="22816"/>
                      <a:pt x="105238" y="17746"/>
                    </a:cubicBezTo>
                    <a:cubicBezTo>
                      <a:pt x="100476" y="12253"/>
                      <a:pt x="93809" y="8028"/>
                      <a:pt x="86190" y="5070"/>
                    </a:cubicBezTo>
                    <a:cubicBezTo>
                      <a:pt x="79047" y="1690"/>
                      <a:pt x="70000" y="0"/>
                      <a:pt x="60000" y="0"/>
                    </a:cubicBezTo>
                    <a:cubicBezTo>
                      <a:pt x="50000" y="0"/>
                      <a:pt x="40952" y="1690"/>
                      <a:pt x="33809" y="5070"/>
                    </a:cubicBezTo>
                    <a:cubicBezTo>
                      <a:pt x="26190" y="8028"/>
                      <a:pt x="19523" y="12253"/>
                      <a:pt x="14761" y="17746"/>
                    </a:cubicBezTo>
                    <a:cubicBezTo>
                      <a:pt x="9523" y="22816"/>
                      <a:pt x="5714" y="29154"/>
                      <a:pt x="3333" y="36760"/>
                    </a:cubicBezTo>
                    <a:cubicBezTo>
                      <a:pt x="952" y="43943"/>
                      <a:pt x="0" y="51549"/>
                      <a:pt x="0" y="60000"/>
                    </a:cubicBezTo>
                    <a:cubicBezTo>
                      <a:pt x="0" y="68450"/>
                      <a:pt x="952" y="76478"/>
                      <a:pt x="3333" y="83661"/>
                    </a:cubicBezTo>
                    <a:cubicBezTo>
                      <a:pt x="5714" y="90845"/>
                      <a:pt x="9523" y="97183"/>
                      <a:pt x="14761" y="102676"/>
                    </a:cubicBezTo>
                    <a:cubicBezTo>
                      <a:pt x="19523" y="107746"/>
                      <a:pt x="26190" y="111971"/>
                      <a:pt x="33809" y="115352"/>
                    </a:cubicBezTo>
                    <a:cubicBezTo>
                      <a:pt x="40952" y="118309"/>
                      <a:pt x="50000" y="120000"/>
                      <a:pt x="60000" y="120000"/>
                    </a:cubicBezTo>
                    <a:cubicBezTo>
                      <a:pt x="70000" y="120000"/>
                      <a:pt x="79047" y="118309"/>
                      <a:pt x="86190" y="115352"/>
                    </a:cubicBezTo>
                    <a:cubicBezTo>
                      <a:pt x="93809" y="111971"/>
                      <a:pt x="100476" y="107746"/>
                      <a:pt x="105238" y="102676"/>
                    </a:cubicBezTo>
                    <a:cubicBezTo>
                      <a:pt x="110476" y="97183"/>
                      <a:pt x="114285" y="90845"/>
                      <a:pt x="116666" y="83661"/>
                    </a:cubicBezTo>
                    <a:cubicBezTo>
                      <a:pt x="119047" y="76478"/>
                      <a:pt x="120000" y="68450"/>
                      <a:pt x="120000" y="60000"/>
                    </a:cubicBezTo>
                    <a:cubicBezTo>
                      <a:pt x="120000" y="51549"/>
                      <a:pt x="119047" y="43943"/>
                      <a:pt x="116666" y="36760"/>
                    </a:cubicBezTo>
                    <a:moveTo>
                      <a:pt x="91904" y="60000"/>
                    </a:moveTo>
                    <a:cubicBezTo>
                      <a:pt x="91904" y="72676"/>
                      <a:pt x="89047" y="82816"/>
                      <a:pt x="83809" y="90000"/>
                    </a:cubicBezTo>
                    <a:cubicBezTo>
                      <a:pt x="78571" y="96760"/>
                      <a:pt x="70952" y="100140"/>
                      <a:pt x="60000" y="100140"/>
                    </a:cubicBezTo>
                    <a:cubicBezTo>
                      <a:pt x="49047" y="100140"/>
                      <a:pt x="41428" y="96760"/>
                      <a:pt x="36190" y="90000"/>
                    </a:cubicBezTo>
                    <a:cubicBezTo>
                      <a:pt x="30952" y="82816"/>
                      <a:pt x="28571" y="72676"/>
                      <a:pt x="28571" y="60000"/>
                    </a:cubicBezTo>
                    <a:cubicBezTo>
                      <a:pt x="28571" y="47323"/>
                      <a:pt x="30952" y="37605"/>
                      <a:pt x="36190" y="30422"/>
                    </a:cubicBezTo>
                    <a:cubicBezTo>
                      <a:pt x="41428" y="23661"/>
                      <a:pt x="49047" y="20281"/>
                      <a:pt x="60000" y="20281"/>
                    </a:cubicBezTo>
                    <a:cubicBezTo>
                      <a:pt x="70952" y="20281"/>
                      <a:pt x="78571" y="23661"/>
                      <a:pt x="83809" y="30422"/>
                    </a:cubicBezTo>
                    <a:cubicBezTo>
                      <a:pt x="89047" y="37605"/>
                      <a:pt x="91904" y="47323"/>
                      <a:pt x="91904" y="6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5565" y="1670"/>
                <a:ext cx="507" cy="670"/>
              </a:xfrm>
              <a:custGeom>
                <a:pathLst>
                  <a:path extrusionOk="0" h="120000" w="120000">
                    <a:moveTo>
                      <a:pt x="111588" y="97102"/>
                    </a:moveTo>
                    <a:cubicBezTo>
                      <a:pt x="111028" y="94982"/>
                      <a:pt x="108224" y="95830"/>
                      <a:pt x="108224" y="95830"/>
                    </a:cubicBezTo>
                    <a:cubicBezTo>
                      <a:pt x="103738" y="97102"/>
                      <a:pt x="99252" y="97950"/>
                      <a:pt x="94766" y="98798"/>
                    </a:cubicBezTo>
                    <a:cubicBezTo>
                      <a:pt x="89719" y="99222"/>
                      <a:pt x="84672" y="99646"/>
                      <a:pt x="78504" y="99646"/>
                    </a:cubicBezTo>
                    <a:cubicBezTo>
                      <a:pt x="64485" y="99646"/>
                      <a:pt x="53271" y="96254"/>
                      <a:pt x="45420" y="90318"/>
                    </a:cubicBezTo>
                    <a:cubicBezTo>
                      <a:pt x="37570" y="83957"/>
                      <a:pt x="33084" y="73780"/>
                      <a:pt x="33084" y="60212"/>
                    </a:cubicBezTo>
                    <a:cubicBezTo>
                      <a:pt x="33084" y="47915"/>
                      <a:pt x="37009" y="38586"/>
                      <a:pt x="44299" y="31378"/>
                    </a:cubicBezTo>
                    <a:cubicBezTo>
                      <a:pt x="51028" y="24169"/>
                      <a:pt x="62242" y="20777"/>
                      <a:pt x="76261" y="20777"/>
                    </a:cubicBezTo>
                    <a:cubicBezTo>
                      <a:pt x="88598" y="20777"/>
                      <a:pt x="97570" y="21625"/>
                      <a:pt x="107102" y="23745"/>
                    </a:cubicBezTo>
                    <a:cubicBezTo>
                      <a:pt x="107102" y="23745"/>
                      <a:pt x="109345" y="24593"/>
                      <a:pt x="110467" y="22473"/>
                    </a:cubicBezTo>
                    <a:cubicBezTo>
                      <a:pt x="112710" y="16961"/>
                      <a:pt x="114953" y="13144"/>
                      <a:pt x="117757" y="7632"/>
                    </a:cubicBezTo>
                    <a:cubicBezTo>
                      <a:pt x="118317" y="5936"/>
                      <a:pt x="116635" y="5088"/>
                      <a:pt x="115514" y="4664"/>
                    </a:cubicBezTo>
                    <a:cubicBezTo>
                      <a:pt x="112149" y="3816"/>
                      <a:pt x="103177" y="2120"/>
                      <a:pt x="96448" y="1272"/>
                    </a:cubicBezTo>
                    <a:cubicBezTo>
                      <a:pt x="90280" y="424"/>
                      <a:pt x="82990" y="0"/>
                      <a:pt x="74579" y="0"/>
                    </a:cubicBezTo>
                    <a:cubicBezTo>
                      <a:pt x="62242" y="0"/>
                      <a:pt x="51588" y="1696"/>
                      <a:pt x="42056" y="4664"/>
                    </a:cubicBezTo>
                    <a:cubicBezTo>
                      <a:pt x="33084" y="8056"/>
                      <a:pt x="25233" y="12296"/>
                      <a:pt x="19065" y="17385"/>
                    </a:cubicBezTo>
                    <a:cubicBezTo>
                      <a:pt x="12897" y="22897"/>
                      <a:pt x="7850" y="29257"/>
                      <a:pt x="5046" y="36466"/>
                    </a:cubicBezTo>
                    <a:cubicBezTo>
                      <a:pt x="1682" y="43674"/>
                      <a:pt x="0" y="51731"/>
                      <a:pt x="0" y="60212"/>
                    </a:cubicBezTo>
                    <a:cubicBezTo>
                      <a:pt x="0" y="78445"/>
                      <a:pt x="6728" y="93286"/>
                      <a:pt x="19626" y="103886"/>
                    </a:cubicBezTo>
                    <a:cubicBezTo>
                      <a:pt x="32523" y="114487"/>
                      <a:pt x="51588" y="120000"/>
                      <a:pt x="76822" y="120000"/>
                    </a:cubicBezTo>
                    <a:cubicBezTo>
                      <a:pt x="91401" y="120000"/>
                      <a:pt x="106542" y="117879"/>
                      <a:pt x="117757" y="114487"/>
                    </a:cubicBezTo>
                    <a:cubicBezTo>
                      <a:pt x="117757" y="114487"/>
                      <a:pt x="120000" y="113639"/>
                      <a:pt x="118878" y="111943"/>
                    </a:cubicBezTo>
                    <a:lnTo>
                      <a:pt x="111588" y="97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6108" y="1670"/>
                <a:ext cx="581" cy="672"/>
              </a:xfrm>
              <a:custGeom>
                <a:pathLst>
                  <a:path extrusionOk="0" h="120000" w="120000">
                    <a:moveTo>
                      <a:pt x="114634" y="32535"/>
                    </a:moveTo>
                    <a:cubicBezTo>
                      <a:pt x="112682" y="25352"/>
                      <a:pt x="107317" y="18591"/>
                      <a:pt x="103902" y="15211"/>
                    </a:cubicBezTo>
                    <a:cubicBezTo>
                      <a:pt x="98048" y="10140"/>
                      <a:pt x="92682" y="6338"/>
                      <a:pt x="87317" y="4647"/>
                    </a:cubicBezTo>
                    <a:cubicBezTo>
                      <a:pt x="80487" y="1690"/>
                      <a:pt x="72195" y="0"/>
                      <a:pt x="62926" y="0"/>
                    </a:cubicBezTo>
                    <a:cubicBezTo>
                      <a:pt x="52195" y="0"/>
                      <a:pt x="42439" y="1690"/>
                      <a:pt x="34634" y="5070"/>
                    </a:cubicBezTo>
                    <a:cubicBezTo>
                      <a:pt x="26829" y="8028"/>
                      <a:pt x="20487" y="12676"/>
                      <a:pt x="15121" y="17746"/>
                    </a:cubicBezTo>
                    <a:cubicBezTo>
                      <a:pt x="9756" y="23239"/>
                      <a:pt x="5853" y="30000"/>
                      <a:pt x="3414" y="37183"/>
                    </a:cubicBezTo>
                    <a:cubicBezTo>
                      <a:pt x="975" y="44366"/>
                      <a:pt x="0" y="52394"/>
                      <a:pt x="0" y="60845"/>
                    </a:cubicBezTo>
                    <a:cubicBezTo>
                      <a:pt x="0" y="69295"/>
                      <a:pt x="975" y="77323"/>
                      <a:pt x="3902" y="84507"/>
                    </a:cubicBezTo>
                    <a:cubicBezTo>
                      <a:pt x="6341" y="91690"/>
                      <a:pt x="10243" y="98028"/>
                      <a:pt x="16097" y="103098"/>
                    </a:cubicBezTo>
                    <a:cubicBezTo>
                      <a:pt x="21463" y="108591"/>
                      <a:pt x="28780" y="112394"/>
                      <a:pt x="37560" y="115352"/>
                    </a:cubicBezTo>
                    <a:cubicBezTo>
                      <a:pt x="46341" y="118309"/>
                      <a:pt x="56585" y="120000"/>
                      <a:pt x="68780" y="120000"/>
                    </a:cubicBezTo>
                    <a:cubicBezTo>
                      <a:pt x="93170" y="119577"/>
                      <a:pt x="106341" y="114929"/>
                      <a:pt x="111707" y="112394"/>
                    </a:cubicBezTo>
                    <a:cubicBezTo>
                      <a:pt x="112682" y="111971"/>
                      <a:pt x="113170" y="111126"/>
                      <a:pt x="112195" y="109014"/>
                    </a:cubicBezTo>
                    <a:cubicBezTo>
                      <a:pt x="106829" y="95492"/>
                      <a:pt x="106829" y="95492"/>
                      <a:pt x="106829" y="95492"/>
                    </a:cubicBezTo>
                    <a:cubicBezTo>
                      <a:pt x="105853" y="93380"/>
                      <a:pt x="103414" y="94225"/>
                      <a:pt x="103414" y="94225"/>
                    </a:cubicBezTo>
                    <a:cubicBezTo>
                      <a:pt x="97560" y="95915"/>
                      <a:pt x="88780" y="99718"/>
                      <a:pt x="68292" y="99718"/>
                    </a:cubicBezTo>
                    <a:cubicBezTo>
                      <a:pt x="55121" y="99295"/>
                      <a:pt x="45365" y="95915"/>
                      <a:pt x="39024" y="90845"/>
                    </a:cubicBezTo>
                    <a:cubicBezTo>
                      <a:pt x="32682" y="85352"/>
                      <a:pt x="29756" y="77323"/>
                      <a:pt x="29268" y="66338"/>
                    </a:cubicBezTo>
                    <a:cubicBezTo>
                      <a:pt x="114634" y="66338"/>
                      <a:pt x="114634" y="66338"/>
                      <a:pt x="114634" y="66338"/>
                    </a:cubicBezTo>
                    <a:cubicBezTo>
                      <a:pt x="114634" y="66338"/>
                      <a:pt x="117073" y="66338"/>
                      <a:pt x="117073" y="64225"/>
                    </a:cubicBezTo>
                    <a:cubicBezTo>
                      <a:pt x="117073" y="63380"/>
                      <a:pt x="120000" y="49014"/>
                      <a:pt x="114634" y="32535"/>
                    </a:cubicBezTo>
                    <a:close/>
                    <a:moveTo>
                      <a:pt x="29756" y="47746"/>
                    </a:moveTo>
                    <a:cubicBezTo>
                      <a:pt x="30731" y="40985"/>
                      <a:pt x="33170" y="35070"/>
                      <a:pt x="36585" y="30422"/>
                    </a:cubicBezTo>
                    <a:cubicBezTo>
                      <a:pt x="41951" y="23661"/>
                      <a:pt x="49756" y="19859"/>
                      <a:pt x="60975" y="19859"/>
                    </a:cubicBezTo>
                    <a:cubicBezTo>
                      <a:pt x="72195" y="19859"/>
                      <a:pt x="79512" y="23661"/>
                      <a:pt x="84878" y="30422"/>
                    </a:cubicBezTo>
                    <a:cubicBezTo>
                      <a:pt x="88292" y="35070"/>
                      <a:pt x="89756" y="40985"/>
                      <a:pt x="90731" y="47746"/>
                    </a:cubicBezTo>
                    <a:lnTo>
                      <a:pt x="29756" y="477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2793" y="1670"/>
                <a:ext cx="581" cy="672"/>
              </a:xfrm>
              <a:custGeom>
                <a:pathLst>
                  <a:path extrusionOk="0" h="120000" w="120000">
                    <a:moveTo>
                      <a:pt x="114634" y="32535"/>
                    </a:moveTo>
                    <a:cubicBezTo>
                      <a:pt x="112682" y="25352"/>
                      <a:pt x="107317" y="18591"/>
                      <a:pt x="103902" y="15211"/>
                    </a:cubicBezTo>
                    <a:cubicBezTo>
                      <a:pt x="98048" y="10140"/>
                      <a:pt x="92682" y="6338"/>
                      <a:pt x="87317" y="4647"/>
                    </a:cubicBezTo>
                    <a:cubicBezTo>
                      <a:pt x="80487" y="1690"/>
                      <a:pt x="72195" y="0"/>
                      <a:pt x="62926" y="0"/>
                    </a:cubicBezTo>
                    <a:cubicBezTo>
                      <a:pt x="52195" y="0"/>
                      <a:pt x="42439" y="1690"/>
                      <a:pt x="34634" y="5070"/>
                    </a:cubicBezTo>
                    <a:cubicBezTo>
                      <a:pt x="26829" y="8028"/>
                      <a:pt x="20487" y="12676"/>
                      <a:pt x="15121" y="17746"/>
                    </a:cubicBezTo>
                    <a:cubicBezTo>
                      <a:pt x="9756" y="23239"/>
                      <a:pt x="5853" y="30000"/>
                      <a:pt x="3414" y="37183"/>
                    </a:cubicBezTo>
                    <a:cubicBezTo>
                      <a:pt x="975" y="44366"/>
                      <a:pt x="0" y="52394"/>
                      <a:pt x="0" y="60845"/>
                    </a:cubicBezTo>
                    <a:cubicBezTo>
                      <a:pt x="0" y="69295"/>
                      <a:pt x="975" y="77323"/>
                      <a:pt x="3902" y="84507"/>
                    </a:cubicBezTo>
                    <a:cubicBezTo>
                      <a:pt x="6341" y="91690"/>
                      <a:pt x="10243" y="98028"/>
                      <a:pt x="16097" y="103098"/>
                    </a:cubicBezTo>
                    <a:cubicBezTo>
                      <a:pt x="21463" y="108591"/>
                      <a:pt x="28780" y="112394"/>
                      <a:pt x="37560" y="115352"/>
                    </a:cubicBezTo>
                    <a:cubicBezTo>
                      <a:pt x="46341" y="118309"/>
                      <a:pt x="56585" y="120000"/>
                      <a:pt x="68780" y="120000"/>
                    </a:cubicBezTo>
                    <a:cubicBezTo>
                      <a:pt x="93170" y="119577"/>
                      <a:pt x="106341" y="114929"/>
                      <a:pt x="111707" y="112394"/>
                    </a:cubicBezTo>
                    <a:cubicBezTo>
                      <a:pt x="112682" y="111971"/>
                      <a:pt x="113170" y="111126"/>
                      <a:pt x="112195" y="109014"/>
                    </a:cubicBezTo>
                    <a:cubicBezTo>
                      <a:pt x="106829" y="95492"/>
                      <a:pt x="106829" y="95492"/>
                      <a:pt x="106829" y="95492"/>
                    </a:cubicBezTo>
                    <a:cubicBezTo>
                      <a:pt x="105853" y="93380"/>
                      <a:pt x="103414" y="94225"/>
                      <a:pt x="103414" y="94225"/>
                    </a:cubicBezTo>
                    <a:cubicBezTo>
                      <a:pt x="97560" y="95915"/>
                      <a:pt x="88780" y="99718"/>
                      <a:pt x="68292" y="99718"/>
                    </a:cubicBezTo>
                    <a:cubicBezTo>
                      <a:pt x="55121" y="99295"/>
                      <a:pt x="45365" y="95915"/>
                      <a:pt x="39024" y="90845"/>
                    </a:cubicBezTo>
                    <a:cubicBezTo>
                      <a:pt x="32682" y="85352"/>
                      <a:pt x="29756" y="77323"/>
                      <a:pt x="29268" y="66338"/>
                    </a:cubicBezTo>
                    <a:cubicBezTo>
                      <a:pt x="114634" y="66338"/>
                      <a:pt x="114634" y="66338"/>
                      <a:pt x="114634" y="66338"/>
                    </a:cubicBezTo>
                    <a:cubicBezTo>
                      <a:pt x="114634" y="66338"/>
                      <a:pt x="117073" y="66338"/>
                      <a:pt x="117073" y="64225"/>
                    </a:cubicBezTo>
                    <a:cubicBezTo>
                      <a:pt x="117073" y="63380"/>
                      <a:pt x="120000" y="49014"/>
                      <a:pt x="114634" y="32535"/>
                    </a:cubicBezTo>
                    <a:close/>
                    <a:moveTo>
                      <a:pt x="29756" y="47746"/>
                    </a:moveTo>
                    <a:cubicBezTo>
                      <a:pt x="30731" y="40985"/>
                      <a:pt x="33170" y="35070"/>
                      <a:pt x="36585" y="30422"/>
                    </a:cubicBezTo>
                    <a:cubicBezTo>
                      <a:pt x="41951" y="23661"/>
                      <a:pt x="49756" y="19859"/>
                      <a:pt x="60975" y="19859"/>
                    </a:cubicBezTo>
                    <a:cubicBezTo>
                      <a:pt x="72195" y="19859"/>
                      <a:pt x="79512" y="23661"/>
                      <a:pt x="84878" y="30422"/>
                    </a:cubicBezTo>
                    <a:cubicBezTo>
                      <a:pt x="88292" y="35070"/>
                      <a:pt x="89756" y="40985"/>
                      <a:pt x="90731" y="47746"/>
                    </a:cubicBezTo>
                    <a:lnTo>
                      <a:pt x="29756" y="477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1870" y="1670"/>
                <a:ext cx="536" cy="672"/>
              </a:xfrm>
              <a:custGeom>
                <a:pathLst>
                  <a:path extrusionOk="0" h="120000" w="120000">
                    <a:moveTo>
                      <a:pt x="75066" y="44366"/>
                    </a:moveTo>
                    <a:cubicBezTo>
                      <a:pt x="71365" y="44366"/>
                      <a:pt x="66607" y="43943"/>
                      <a:pt x="60792" y="43943"/>
                    </a:cubicBezTo>
                    <a:cubicBezTo>
                      <a:pt x="52863" y="43943"/>
                      <a:pt x="44933" y="44788"/>
                      <a:pt x="38061" y="46478"/>
                    </a:cubicBezTo>
                    <a:cubicBezTo>
                      <a:pt x="30660" y="48169"/>
                      <a:pt x="24317" y="50281"/>
                      <a:pt x="18502" y="53661"/>
                    </a:cubicBezTo>
                    <a:cubicBezTo>
                      <a:pt x="12687" y="56619"/>
                      <a:pt x="8458" y="60845"/>
                      <a:pt x="5286" y="65915"/>
                    </a:cubicBezTo>
                    <a:cubicBezTo>
                      <a:pt x="2114" y="70563"/>
                      <a:pt x="0" y="76478"/>
                      <a:pt x="0" y="82816"/>
                    </a:cubicBezTo>
                    <a:cubicBezTo>
                      <a:pt x="0" y="89577"/>
                      <a:pt x="1585" y="95070"/>
                      <a:pt x="4229" y="99718"/>
                    </a:cubicBezTo>
                    <a:cubicBezTo>
                      <a:pt x="7400" y="104366"/>
                      <a:pt x="11101" y="108169"/>
                      <a:pt x="16387" y="111126"/>
                    </a:cubicBezTo>
                    <a:cubicBezTo>
                      <a:pt x="21674" y="114084"/>
                      <a:pt x="28017" y="116619"/>
                      <a:pt x="35418" y="117887"/>
                    </a:cubicBezTo>
                    <a:cubicBezTo>
                      <a:pt x="42819" y="119154"/>
                      <a:pt x="50748" y="120000"/>
                      <a:pt x="59735" y="120000"/>
                    </a:cubicBezTo>
                    <a:cubicBezTo>
                      <a:pt x="69251" y="120000"/>
                      <a:pt x="78766" y="119154"/>
                      <a:pt x="87753" y="117887"/>
                    </a:cubicBezTo>
                    <a:cubicBezTo>
                      <a:pt x="97268" y="116619"/>
                      <a:pt x="108370" y="114929"/>
                      <a:pt x="111013" y="114507"/>
                    </a:cubicBezTo>
                    <a:cubicBezTo>
                      <a:pt x="114185" y="113661"/>
                      <a:pt x="117885" y="112816"/>
                      <a:pt x="117885" y="112816"/>
                    </a:cubicBezTo>
                    <a:cubicBezTo>
                      <a:pt x="120000" y="112394"/>
                      <a:pt x="120000" y="110704"/>
                      <a:pt x="120000" y="110704"/>
                    </a:cubicBezTo>
                    <a:cubicBezTo>
                      <a:pt x="120000" y="43098"/>
                      <a:pt x="120000" y="43098"/>
                      <a:pt x="120000" y="43098"/>
                    </a:cubicBezTo>
                    <a:cubicBezTo>
                      <a:pt x="120000" y="28309"/>
                      <a:pt x="114713" y="16901"/>
                      <a:pt x="105198" y="10140"/>
                    </a:cubicBezTo>
                    <a:cubicBezTo>
                      <a:pt x="95154" y="3380"/>
                      <a:pt x="80881" y="0"/>
                      <a:pt x="62378" y="0"/>
                    </a:cubicBezTo>
                    <a:cubicBezTo>
                      <a:pt x="55506" y="0"/>
                      <a:pt x="44405" y="845"/>
                      <a:pt x="38061" y="1690"/>
                    </a:cubicBezTo>
                    <a:cubicBezTo>
                      <a:pt x="38061" y="1690"/>
                      <a:pt x="17444" y="5070"/>
                      <a:pt x="9515" y="10140"/>
                    </a:cubicBezTo>
                    <a:cubicBezTo>
                      <a:pt x="9515" y="10140"/>
                      <a:pt x="7400" y="10985"/>
                      <a:pt x="8458" y="13098"/>
                    </a:cubicBezTo>
                    <a:cubicBezTo>
                      <a:pt x="14801" y="27042"/>
                      <a:pt x="14801" y="27042"/>
                      <a:pt x="14801" y="27042"/>
                    </a:cubicBezTo>
                    <a:cubicBezTo>
                      <a:pt x="15859" y="29154"/>
                      <a:pt x="17973" y="28309"/>
                      <a:pt x="17973" y="28309"/>
                    </a:cubicBezTo>
                    <a:cubicBezTo>
                      <a:pt x="17973" y="28309"/>
                      <a:pt x="18502" y="28309"/>
                      <a:pt x="19559" y="27887"/>
                    </a:cubicBezTo>
                    <a:cubicBezTo>
                      <a:pt x="37533" y="20281"/>
                      <a:pt x="59735" y="20281"/>
                      <a:pt x="59735" y="20281"/>
                    </a:cubicBezTo>
                    <a:cubicBezTo>
                      <a:pt x="69779" y="20281"/>
                      <a:pt x="77709" y="21971"/>
                      <a:pt x="82995" y="24929"/>
                    </a:cubicBezTo>
                    <a:cubicBezTo>
                      <a:pt x="87753" y="28309"/>
                      <a:pt x="90396" y="32957"/>
                      <a:pt x="90396" y="42676"/>
                    </a:cubicBezTo>
                    <a:cubicBezTo>
                      <a:pt x="90396" y="46056"/>
                      <a:pt x="90396" y="46056"/>
                      <a:pt x="90396" y="46056"/>
                    </a:cubicBezTo>
                    <a:cubicBezTo>
                      <a:pt x="82466" y="44788"/>
                      <a:pt x="75066" y="44366"/>
                      <a:pt x="75066" y="44366"/>
                    </a:cubicBezTo>
                    <a:close/>
                    <a:moveTo>
                      <a:pt x="38061" y="96338"/>
                    </a:moveTo>
                    <a:cubicBezTo>
                      <a:pt x="34889" y="94225"/>
                      <a:pt x="34361" y="93380"/>
                      <a:pt x="32775" y="92112"/>
                    </a:cubicBezTo>
                    <a:cubicBezTo>
                      <a:pt x="31189" y="89577"/>
                      <a:pt x="30132" y="86619"/>
                      <a:pt x="30132" y="82394"/>
                    </a:cubicBezTo>
                    <a:cubicBezTo>
                      <a:pt x="30132" y="76056"/>
                      <a:pt x="32775" y="71408"/>
                      <a:pt x="38590" y="68028"/>
                    </a:cubicBezTo>
                    <a:cubicBezTo>
                      <a:pt x="38590" y="68028"/>
                      <a:pt x="46519" y="62535"/>
                      <a:pt x="65022" y="62535"/>
                    </a:cubicBezTo>
                    <a:cubicBezTo>
                      <a:pt x="78766" y="62957"/>
                      <a:pt x="90396" y="64225"/>
                      <a:pt x="90396" y="64225"/>
                    </a:cubicBezTo>
                    <a:cubicBezTo>
                      <a:pt x="90396" y="98028"/>
                      <a:pt x="90396" y="98028"/>
                      <a:pt x="90396" y="98028"/>
                    </a:cubicBezTo>
                    <a:cubicBezTo>
                      <a:pt x="90396" y="98028"/>
                      <a:pt x="90396" y="98028"/>
                      <a:pt x="90396" y="98028"/>
                    </a:cubicBezTo>
                    <a:cubicBezTo>
                      <a:pt x="90396" y="98028"/>
                      <a:pt x="78766" y="100140"/>
                      <a:pt x="65550" y="100563"/>
                    </a:cubicBezTo>
                    <a:cubicBezTo>
                      <a:pt x="46519" y="101408"/>
                      <a:pt x="38061" y="96338"/>
                      <a:pt x="38061" y="963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5161" y="1676"/>
                <a:ext cx="385" cy="652"/>
              </a:xfrm>
              <a:custGeom>
                <a:pathLst>
                  <a:path extrusionOk="0" h="120000" w="120000">
                    <a:moveTo>
                      <a:pt x="119263" y="5652"/>
                    </a:moveTo>
                    <a:cubicBezTo>
                      <a:pt x="120000" y="3913"/>
                      <a:pt x="118527" y="3043"/>
                      <a:pt x="117055" y="3043"/>
                    </a:cubicBezTo>
                    <a:cubicBezTo>
                      <a:pt x="114846" y="2173"/>
                      <a:pt x="104539" y="869"/>
                      <a:pt x="95705" y="869"/>
                    </a:cubicBezTo>
                    <a:cubicBezTo>
                      <a:pt x="79509" y="0"/>
                      <a:pt x="70674" y="1739"/>
                      <a:pt x="62576" y="3913"/>
                    </a:cubicBezTo>
                    <a:cubicBezTo>
                      <a:pt x="54478" y="6086"/>
                      <a:pt x="45644" y="9565"/>
                      <a:pt x="40490" y="13478"/>
                    </a:cubicBezTo>
                    <a:cubicBezTo>
                      <a:pt x="40490" y="3913"/>
                      <a:pt x="40490" y="3913"/>
                      <a:pt x="40490" y="3913"/>
                    </a:cubicBezTo>
                    <a:cubicBezTo>
                      <a:pt x="40490" y="2608"/>
                      <a:pt x="39018" y="1739"/>
                      <a:pt x="36809" y="1739"/>
                    </a:cubicBezTo>
                    <a:cubicBezTo>
                      <a:pt x="3680" y="1739"/>
                      <a:pt x="3680" y="1739"/>
                      <a:pt x="3680" y="1739"/>
                    </a:cubicBezTo>
                    <a:cubicBezTo>
                      <a:pt x="2208" y="1739"/>
                      <a:pt x="0" y="2608"/>
                      <a:pt x="0" y="3913"/>
                    </a:cubicBezTo>
                    <a:cubicBezTo>
                      <a:pt x="0" y="117391"/>
                      <a:pt x="0" y="117391"/>
                      <a:pt x="0" y="117391"/>
                    </a:cubicBezTo>
                    <a:cubicBezTo>
                      <a:pt x="0" y="118695"/>
                      <a:pt x="2208" y="120000"/>
                      <a:pt x="4417" y="120000"/>
                    </a:cubicBezTo>
                    <a:cubicBezTo>
                      <a:pt x="38282" y="120000"/>
                      <a:pt x="38282" y="120000"/>
                      <a:pt x="38282" y="120000"/>
                    </a:cubicBezTo>
                    <a:cubicBezTo>
                      <a:pt x="40490" y="120000"/>
                      <a:pt x="41963" y="118695"/>
                      <a:pt x="41963" y="117391"/>
                    </a:cubicBezTo>
                    <a:cubicBezTo>
                      <a:pt x="41963" y="60869"/>
                      <a:pt x="41963" y="60869"/>
                      <a:pt x="41963" y="60869"/>
                    </a:cubicBezTo>
                    <a:cubicBezTo>
                      <a:pt x="41963" y="53478"/>
                      <a:pt x="43435" y="45652"/>
                      <a:pt x="46380" y="40869"/>
                    </a:cubicBezTo>
                    <a:cubicBezTo>
                      <a:pt x="49325" y="36086"/>
                      <a:pt x="53006" y="32608"/>
                      <a:pt x="57423" y="29565"/>
                    </a:cubicBezTo>
                    <a:cubicBezTo>
                      <a:pt x="62576" y="26956"/>
                      <a:pt x="67730" y="25217"/>
                      <a:pt x="73619" y="23913"/>
                    </a:cubicBezTo>
                    <a:cubicBezTo>
                      <a:pt x="79509" y="23043"/>
                      <a:pt x="86134" y="22608"/>
                      <a:pt x="90552" y="22608"/>
                    </a:cubicBezTo>
                    <a:cubicBezTo>
                      <a:pt x="97177" y="22608"/>
                      <a:pt x="104539" y="23478"/>
                      <a:pt x="104539" y="23478"/>
                    </a:cubicBezTo>
                    <a:cubicBezTo>
                      <a:pt x="107484" y="23913"/>
                      <a:pt x="108957" y="23043"/>
                      <a:pt x="109693" y="21739"/>
                    </a:cubicBezTo>
                    <a:cubicBezTo>
                      <a:pt x="111901" y="18260"/>
                      <a:pt x="117791" y="7826"/>
                      <a:pt x="119263" y="56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3806" y="1406"/>
                <a:ext cx="727" cy="1218"/>
              </a:xfrm>
              <a:custGeom>
                <a:pathLst>
                  <a:path extrusionOk="0" h="120000" w="120000">
                    <a:moveTo>
                      <a:pt x="118051" y="1398"/>
                    </a:moveTo>
                    <a:cubicBezTo>
                      <a:pt x="116103" y="932"/>
                      <a:pt x="114155" y="699"/>
                      <a:pt x="111428" y="466"/>
                    </a:cubicBezTo>
                    <a:cubicBezTo>
                      <a:pt x="108701" y="233"/>
                      <a:pt x="105584" y="0"/>
                      <a:pt x="102077" y="0"/>
                    </a:cubicBezTo>
                    <a:cubicBezTo>
                      <a:pt x="90000" y="0"/>
                      <a:pt x="80259" y="2097"/>
                      <a:pt x="73246" y="6291"/>
                    </a:cubicBezTo>
                    <a:cubicBezTo>
                      <a:pt x="66623" y="10252"/>
                      <a:pt x="61948" y="16543"/>
                      <a:pt x="59610" y="24699"/>
                    </a:cubicBezTo>
                    <a:cubicBezTo>
                      <a:pt x="58831" y="27495"/>
                      <a:pt x="58831" y="27495"/>
                      <a:pt x="58831" y="27495"/>
                    </a:cubicBezTo>
                    <a:cubicBezTo>
                      <a:pt x="43246" y="27495"/>
                      <a:pt x="43246" y="27495"/>
                      <a:pt x="43246" y="27495"/>
                    </a:cubicBezTo>
                    <a:cubicBezTo>
                      <a:pt x="43246" y="27495"/>
                      <a:pt x="41298" y="27495"/>
                      <a:pt x="40909" y="28660"/>
                    </a:cubicBezTo>
                    <a:cubicBezTo>
                      <a:pt x="38571" y="37048"/>
                      <a:pt x="38571" y="37048"/>
                      <a:pt x="38571" y="37048"/>
                    </a:cubicBezTo>
                    <a:cubicBezTo>
                      <a:pt x="38181" y="37980"/>
                      <a:pt x="38961" y="38446"/>
                      <a:pt x="40519" y="38446"/>
                    </a:cubicBezTo>
                    <a:cubicBezTo>
                      <a:pt x="55714" y="38446"/>
                      <a:pt x="55714" y="38446"/>
                      <a:pt x="55714" y="38446"/>
                    </a:cubicBezTo>
                    <a:cubicBezTo>
                      <a:pt x="40519" y="89475"/>
                      <a:pt x="40519" y="89475"/>
                      <a:pt x="40519" y="89475"/>
                    </a:cubicBezTo>
                    <a:cubicBezTo>
                      <a:pt x="39350" y="93669"/>
                      <a:pt x="37792" y="96932"/>
                      <a:pt x="36233" y="99495"/>
                    </a:cubicBezTo>
                    <a:cubicBezTo>
                      <a:pt x="34675" y="102058"/>
                      <a:pt x="33506" y="103922"/>
                      <a:pt x="31558" y="105320"/>
                    </a:cubicBezTo>
                    <a:cubicBezTo>
                      <a:pt x="30000" y="106718"/>
                      <a:pt x="28051" y="107650"/>
                      <a:pt x="25324" y="108116"/>
                    </a:cubicBezTo>
                    <a:cubicBezTo>
                      <a:pt x="22987" y="108582"/>
                      <a:pt x="20259" y="108815"/>
                      <a:pt x="17142" y="108815"/>
                    </a:cubicBezTo>
                    <a:cubicBezTo>
                      <a:pt x="15584" y="108815"/>
                      <a:pt x="13636" y="108815"/>
                      <a:pt x="11688" y="108582"/>
                    </a:cubicBezTo>
                    <a:cubicBezTo>
                      <a:pt x="10129" y="108349"/>
                      <a:pt x="9350" y="108116"/>
                      <a:pt x="8181" y="107883"/>
                    </a:cubicBezTo>
                    <a:cubicBezTo>
                      <a:pt x="8181" y="107883"/>
                      <a:pt x="6233" y="107417"/>
                      <a:pt x="5844" y="108582"/>
                    </a:cubicBezTo>
                    <a:cubicBezTo>
                      <a:pt x="5064" y="109281"/>
                      <a:pt x="1168" y="116038"/>
                      <a:pt x="779" y="116737"/>
                    </a:cubicBezTo>
                    <a:cubicBezTo>
                      <a:pt x="0" y="117669"/>
                      <a:pt x="779" y="118135"/>
                      <a:pt x="1558" y="118368"/>
                    </a:cubicBezTo>
                    <a:cubicBezTo>
                      <a:pt x="3896" y="118834"/>
                      <a:pt x="5064" y="119067"/>
                      <a:pt x="7792" y="119533"/>
                    </a:cubicBezTo>
                    <a:cubicBezTo>
                      <a:pt x="11688" y="120000"/>
                      <a:pt x="14805" y="120000"/>
                      <a:pt x="17922" y="120000"/>
                    </a:cubicBezTo>
                    <a:cubicBezTo>
                      <a:pt x="24155" y="120000"/>
                      <a:pt x="30000" y="119533"/>
                      <a:pt x="34675" y="118601"/>
                    </a:cubicBezTo>
                    <a:cubicBezTo>
                      <a:pt x="39350" y="117436"/>
                      <a:pt x="43636" y="115572"/>
                      <a:pt x="47142" y="113242"/>
                    </a:cubicBezTo>
                    <a:cubicBezTo>
                      <a:pt x="51428" y="110679"/>
                      <a:pt x="53766" y="107883"/>
                      <a:pt x="56103" y="104155"/>
                    </a:cubicBezTo>
                    <a:cubicBezTo>
                      <a:pt x="58441" y="100427"/>
                      <a:pt x="60389" y="95766"/>
                      <a:pt x="61948" y="90407"/>
                    </a:cubicBezTo>
                    <a:cubicBezTo>
                      <a:pt x="77532" y="38446"/>
                      <a:pt x="77532" y="38446"/>
                      <a:pt x="77532" y="38446"/>
                    </a:cubicBezTo>
                    <a:cubicBezTo>
                      <a:pt x="100129" y="38446"/>
                      <a:pt x="100129" y="38446"/>
                      <a:pt x="100129" y="38446"/>
                    </a:cubicBezTo>
                    <a:cubicBezTo>
                      <a:pt x="100129" y="38446"/>
                      <a:pt x="101688" y="38446"/>
                      <a:pt x="102077" y="37281"/>
                    </a:cubicBezTo>
                    <a:cubicBezTo>
                      <a:pt x="104805" y="28660"/>
                      <a:pt x="104805" y="28660"/>
                      <a:pt x="104805" y="28660"/>
                    </a:cubicBezTo>
                    <a:cubicBezTo>
                      <a:pt x="104805" y="27961"/>
                      <a:pt x="104415" y="27495"/>
                      <a:pt x="102467" y="27495"/>
                    </a:cubicBezTo>
                    <a:cubicBezTo>
                      <a:pt x="80649" y="27495"/>
                      <a:pt x="80649" y="27495"/>
                      <a:pt x="80649" y="27495"/>
                    </a:cubicBezTo>
                    <a:cubicBezTo>
                      <a:pt x="81038" y="27262"/>
                      <a:pt x="81818" y="22601"/>
                      <a:pt x="84545" y="18174"/>
                    </a:cubicBezTo>
                    <a:cubicBezTo>
                      <a:pt x="85324" y="16310"/>
                      <a:pt x="87272" y="14912"/>
                      <a:pt x="89220" y="13980"/>
                    </a:cubicBezTo>
                    <a:cubicBezTo>
                      <a:pt x="90779" y="12815"/>
                      <a:pt x="92727" y="12116"/>
                      <a:pt x="94675" y="11883"/>
                    </a:cubicBezTo>
                    <a:cubicBezTo>
                      <a:pt x="97012" y="11417"/>
                      <a:pt x="99350" y="11184"/>
                      <a:pt x="102077" y="11184"/>
                    </a:cubicBezTo>
                    <a:cubicBezTo>
                      <a:pt x="104025" y="11184"/>
                      <a:pt x="106363" y="11184"/>
                      <a:pt x="107922" y="11417"/>
                    </a:cubicBezTo>
                    <a:cubicBezTo>
                      <a:pt x="109870" y="11650"/>
                      <a:pt x="110649" y="11883"/>
                      <a:pt x="111428" y="11883"/>
                    </a:cubicBezTo>
                    <a:cubicBezTo>
                      <a:pt x="113376" y="12349"/>
                      <a:pt x="113766" y="12116"/>
                      <a:pt x="114155" y="11417"/>
                    </a:cubicBezTo>
                    <a:cubicBezTo>
                      <a:pt x="119610" y="2796"/>
                      <a:pt x="119610" y="2796"/>
                      <a:pt x="119610" y="2796"/>
                    </a:cubicBezTo>
                    <a:cubicBezTo>
                      <a:pt x="120000" y="1864"/>
                      <a:pt x="118831" y="1398"/>
                      <a:pt x="118051" y="13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2542" y="1421"/>
                <a:ext cx="132" cy="907"/>
              </a:xfrm>
              <a:custGeom>
                <a:pathLst>
                  <a:path extrusionOk="0" h="120000" w="120000">
                    <a:moveTo>
                      <a:pt x="119999" y="118125"/>
                    </a:moveTo>
                    <a:cubicBezTo>
                      <a:pt x="119999" y="119062"/>
                      <a:pt x="115714" y="120000"/>
                      <a:pt x="109285" y="120000"/>
                    </a:cubicBezTo>
                    <a:cubicBezTo>
                      <a:pt x="10714" y="120000"/>
                      <a:pt x="10714" y="120000"/>
                      <a:pt x="10714" y="120000"/>
                    </a:cubicBezTo>
                    <a:cubicBezTo>
                      <a:pt x="4285" y="120000"/>
                      <a:pt x="0" y="119062"/>
                      <a:pt x="0" y="118125"/>
                    </a:cubicBezTo>
                    <a:cubicBezTo>
                      <a:pt x="0" y="1562"/>
                      <a:pt x="0" y="1562"/>
                      <a:pt x="0" y="1562"/>
                    </a:cubicBezTo>
                    <a:cubicBezTo>
                      <a:pt x="0" y="625"/>
                      <a:pt x="4285" y="0"/>
                      <a:pt x="10714" y="0"/>
                    </a:cubicBezTo>
                    <a:cubicBezTo>
                      <a:pt x="109285" y="0"/>
                      <a:pt x="109285" y="0"/>
                      <a:pt x="109285" y="0"/>
                    </a:cubicBezTo>
                    <a:cubicBezTo>
                      <a:pt x="115714" y="0"/>
                      <a:pt x="119999" y="625"/>
                      <a:pt x="119999" y="1562"/>
                    </a:cubicBezTo>
                    <a:lnTo>
                      <a:pt x="119999" y="118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3" name="Shape 903"/>
          <p:cNvSpPr txBox="1"/>
          <p:nvPr>
            <p:ph idx="2" type="body"/>
          </p:nvPr>
        </p:nvSpPr>
        <p:spPr>
          <a:xfrm>
            <a:off x="360362" y="5564546"/>
            <a:ext cx="7289872" cy="477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600" u="none" cap="none" strike="noStrike">
                <a:solidFill>
                  <a:srgbClr val="D9E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04" name="Shape 904"/>
          <p:cNvPicPr preferRelativeResize="0"/>
          <p:nvPr/>
        </p:nvPicPr>
        <p:blipFill rotWithShape="1">
          <a:blip r:embed="rId6">
            <a:alphaModFix amt="58000"/>
          </a:blip>
          <a:srcRect b="0" l="0" r="0" t="0"/>
          <a:stretch/>
        </p:blipFill>
        <p:spPr>
          <a:xfrm>
            <a:off x="101572" y="-100315"/>
            <a:ext cx="473509" cy="47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/>
          <p:nvPr/>
        </p:nvSpPr>
        <p:spPr>
          <a:xfrm>
            <a:off x="0" y="-61544"/>
            <a:ext cx="300228" cy="1084517"/>
          </a:xfrm>
          <a:custGeom>
            <a:pathLst>
              <a:path extrusionOk="0" h="120000" w="120000">
                <a:moveTo>
                  <a:pt x="0" y="0"/>
                </a:moveTo>
                <a:lnTo>
                  <a:pt x="6692" y="1005"/>
                </a:lnTo>
                <a:cubicBezTo>
                  <a:pt x="75054" y="13790"/>
                  <a:pt x="120000" y="35442"/>
                  <a:pt x="120000" y="60000"/>
                </a:cubicBezTo>
                <a:cubicBezTo>
                  <a:pt x="120000" y="84557"/>
                  <a:pt x="75054" y="106209"/>
                  <a:pt x="6692" y="118994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7">
            <a:alphaModFix/>
          </a:blip>
          <a:srcRect b="0" l="0" r="-2" t="0"/>
          <a:stretch/>
        </p:blipFill>
        <p:spPr>
          <a:xfrm>
            <a:off x="8306081" y="0"/>
            <a:ext cx="38827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Sales_Cloud_Dar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338329" y="90721"/>
            <a:ext cx="11515535" cy="9080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338328" y="1021079"/>
            <a:ext cx="114848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Shape 910"/>
          <p:cNvSpPr txBox="1"/>
          <p:nvPr>
            <p:ph idx="2" type="body"/>
          </p:nvPr>
        </p:nvSpPr>
        <p:spPr>
          <a:xfrm>
            <a:off x="338328" y="1601725"/>
            <a:ext cx="11517122" cy="4641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Shape 911"/>
          <p:cNvSpPr txBox="1"/>
          <p:nvPr>
            <p:ph idx="12" type="sldNum"/>
          </p:nvPr>
        </p:nvSpPr>
        <p:spPr>
          <a:xfrm>
            <a:off x="342900" y="6356351"/>
            <a:ext cx="11506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912" name="Shape 9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3" y="6314992"/>
            <a:ext cx="1278198" cy="44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Shape 920"/>
          <p:cNvGrpSpPr/>
          <p:nvPr/>
        </p:nvGrpSpPr>
        <p:grpSpPr>
          <a:xfrm>
            <a:off x="0" y="4427385"/>
            <a:ext cx="12197871" cy="2441755"/>
            <a:chOff x="0" y="4427385"/>
            <a:chExt cx="12197871" cy="2441755"/>
          </a:xfrm>
        </p:grpSpPr>
        <p:sp>
          <p:nvSpPr>
            <p:cNvPr id="921" name="Shape 921"/>
            <p:cNvSpPr/>
            <p:nvPr/>
          </p:nvSpPr>
          <p:spPr>
            <a:xfrm>
              <a:off x="7859946" y="4427385"/>
              <a:ext cx="4337924" cy="2229537"/>
            </a:xfrm>
            <a:custGeom>
              <a:pathLst>
                <a:path extrusionOk="0" h="120000" w="120000">
                  <a:moveTo>
                    <a:pt x="107972" y="0"/>
                  </a:moveTo>
                  <a:lnTo>
                    <a:pt x="115916" y="28366"/>
                  </a:lnTo>
                  <a:lnTo>
                    <a:pt x="120000" y="31522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350" y="39644"/>
                  </a:lnTo>
                  <a:lnTo>
                    <a:pt x="28966" y="30022"/>
                  </a:lnTo>
                  <a:lnTo>
                    <a:pt x="38233" y="20411"/>
                  </a:lnTo>
                  <a:lnTo>
                    <a:pt x="50722" y="33900"/>
                  </a:lnTo>
                  <a:lnTo>
                    <a:pt x="53644" y="29088"/>
                  </a:lnTo>
                  <a:lnTo>
                    <a:pt x="78583" y="35344"/>
                  </a:lnTo>
                  <a:lnTo>
                    <a:pt x="93561" y="17216"/>
                  </a:lnTo>
                  <a:lnTo>
                    <a:pt x="101066" y="2444"/>
                  </a:lnTo>
                  <a:close/>
                </a:path>
              </a:pathLst>
            </a:custGeom>
            <a:solidFill>
              <a:srgbClr val="0071DE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11377296" y="4428510"/>
              <a:ext cx="820574" cy="1162768"/>
            </a:xfrm>
            <a:custGeom>
              <a:pathLst>
                <a:path extrusionOk="0" h="120000" w="120000">
                  <a:moveTo>
                    <a:pt x="56511" y="0"/>
                  </a:moveTo>
                  <a:lnTo>
                    <a:pt x="97816" y="54500"/>
                  </a:lnTo>
                  <a:lnTo>
                    <a:pt x="120000" y="60866"/>
                  </a:lnTo>
                  <a:lnTo>
                    <a:pt x="120000" y="111716"/>
                  </a:lnTo>
                  <a:lnTo>
                    <a:pt x="75083" y="120000"/>
                  </a:lnTo>
                  <a:lnTo>
                    <a:pt x="12155" y="49661"/>
                  </a:lnTo>
                  <a:lnTo>
                    <a:pt x="0" y="25083"/>
                  </a:lnTo>
                  <a:lnTo>
                    <a:pt x="25177" y="25622"/>
                  </a:lnTo>
                  <a:lnTo>
                    <a:pt x="43511" y="22716"/>
                  </a:lnTo>
                  <a:lnTo>
                    <a:pt x="46927" y="9744"/>
                  </a:lnTo>
                  <a:lnTo>
                    <a:pt x="55722" y="7661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0" y="4629208"/>
              <a:ext cx="8652550" cy="2027714"/>
            </a:xfrm>
            <a:custGeom>
              <a:pathLst>
                <a:path extrusionOk="0" h="120000" w="120000">
                  <a:moveTo>
                    <a:pt x="101055" y="0"/>
                  </a:moveTo>
                  <a:lnTo>
                    <a:pt x="120000" y="42472"/>
                  </a:lnTo>
                  <a:lnTo>
                    <a:pt x="115311" y="120000"/>
                  </a:lnTo>
                  <a:lnTo>
                    <a:pt x="0" y="120000"/>
                  </a:lnTo>
                  <a:lnTo>
                    <a:pt x="0" y="46111"/>
                  </a:lnTo>
                  <a:lnTo>
                    <a:pt x="11300" y="37777"/>
                  </a:lnTo>
                  <a:lnTo>
                    <a:pt x="15644" y="27888"/>
                  </a:lnTo>
                  <a:lnTo>
                    <a:pt x="21500" y="41761"/>
                  </a:lnTo>
                  <a:lnTo>
                    <a:pt x="22877" y="36811"/>
                  </a:lnTo>
                  <a:lnTo>
                    <a:pt x="34566" y="43250"/>
                  </a:lnTo>
                  <a:lnTo>
                    <a:pt x="41588" y="24600"/>
                  </a:lnTo>
                  <a:lnTo>
                    <a:pt x="45116" y="9405"/>
                  </a:lnTo>
                  <a:lnTo>
                    <a:pt x="48355" y="6888"/>
                  </a:lnTo>
                  <a:lnTo>
                    <a:pt x="52083" y="36072"/>
                  </a:lnTo>
                  <a:lnTo>
                    <a:pt x="60161" y="49755"/>
                  </a:lnTo>
                  <a:lnTo>
                    <a:pt x="65177" y="25188"/>
                  </a:lnTo>
                  <a:lnTo>
                    <a:pt x="68150" y="20805"/>
                  </a:lnTo>
                  <a:lnTo>
                    <a:pt x="70855" y="5833"/>
                  </a:lnTo>
                  <a:lnTo>
                    <a:pt x="74533" y="13827"/>
                  </a:lnTo>
                  <a:lnTo>
                    <a:pt x="80188" y="21516"/>
                  </a:lnTo>
                  <a:lnTo>
                    <a:pt x="86366" y="877"/>
                  </a:lnTo>
                  <a:lnTo>
                    <a:pt x="92911" y="7111"/>
                  </a:lnTo>
                  <a:lnTo>
                    <a:pt x="93961" y="4638"/>
                  </a:lnTo>
                  <a:lnTo>
                    <a:pt x="96600" y="12716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 flipH="1">
              <a:off x="10854397" y="4740030"/>
              <a:ext cx="894159" cy="92768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9116702" y="4874160"/>
              <a:ext cx="1147860" cy="743571"/>
            </a:xfrm>
            <a:custGeom>
              <a:pathLst>
                <a:path extrusionOk="0" h="120000" w="12000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 flipH="1">
              <a:off x="4694122" y="4987466"/>
              <a:ext cx="285237" cy="257896"/>
            </a:xfrm>
            <a:custGeom>
              <a:pathLst>
                <a:path extrusionOk="0" h="120000" w="120000">
                  <a:moveTo>
                    <a:pt x="29911" y="0"/>
                  </a:moveTo>
                  <a:lnTo>
                    <a:pt x="0" y="60644"/>
                  </a:lnTo>
                  <a:lnTo>
                    <a:pt x="12222" y="120000"/>
                  </a:lnTo>
                  <a:lnTo>
                    <a:pt x="120000" y="35538"/>
                  </a:lnTo>
                  <a:lnTo>
                    <a:pt x="2991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Shape 927"/>
            <p:cNvSpPr/>
            <p:nvPr/>
          </p:nvSpPr>
          <p:spPr>
            <a:xfrm flipH="1">
              <a:off x="5673970" y="4646194"/>
              <a:ext cx="1310490" cy="889381"/>
            </a:xfrm>
            <a:custGeom>
              <a:pathLst>
                <a:path extrusionOk="0" h="120000" w="120000">
                  <a:moveTo>
                    <a:pt x="19100" y="8594"/>
                  </a:moveTo>
                  <a:lnTo>
                    <a:pt x="0" y="27022"/>
                  </a:lnTo>
                  <a:lnTo>
                    <a:pt x="8311" y="30255"/>
                  </a:lnTo>
                  <a:lnTo>
                    <a:pt x="8488" y="30150"/>
                  </a:lnTo>
                  <a:lnTo>
                    <a:pt x="35477" y="50527"/>
                  </a:lnTo>
                  <a:lnTo>
                    <a:pt x="61027" y="88844"/>
                  </a:lnTo>
                  <a:lnTo>
                    <a:pt x="120000" y="120000"/>
                  </a:lnTo>
                  <a:lnTo>
                    <a:pt x="54800" y="41194"/>
                  </a:lnTo>
                  <a:lnTo>
                    <a:pt x="72500" y="11272"/>
                  </a:lnTo>
                  <a:lnTo>
                    <a:pt x="68711" y="0"/>
                  </a:lnTo>
                  <a:lnTo>
                    <a:pt x="26438" y="13983"/>
                  </a:lnTo>
                  <a:lnTo>
                    <a:pt x="21555" y="26622"/>
                  </a:lnTo>
                  <a:lnTo>
                    <a:pt x="19100" y="8594"/>
                  </a:lnTo>
                  <a:close/>
                </a:path>
              </a:pathLst>
            </a:custGeom>
            <a:solidFill>
              <a:srgbClr val="118ED9">
                <a:alpha val="41176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Shape 928"/>
            <p:cNvSpPr/>
            <p:nvPr/>
          </p:nvSpPr>
          <p:spPr>
            <a:xfrm>
              <a:off x="7152114" y="4628612"/>
              <a:ext cx="1047073" cy="1295264"/>
            </a:xfrm>
            <a:custGeom>
              <a:pathLst>
                <a:path extrusionOk="0" h="120000" w="120000">
                  <a:moveTo>
                    <a:pt x="16077" y="0"/>
                  </a:moveTo>
                  <a:lnTo>
                    <a:pt x="0" y="12772"/>
                  </a:lnTo>
                  <a:lnTo>
                    <a:pt x="12888" y="18622"/>
                  </a:lnTo>
                  <a:lnTo>
                    <a:pt x="25194" y="33916"/>
                  </a:lnTo>
                  <a:lnTo>
                    <a:pt x="75961" y="67572"/>
                  </a:lnTo>
                  <a:lnTo>
                    <a:pt x="98894" y="91200"/>
                  </a:lnTo>
                  <a:lnTo>
                    <a:pt x="120000" y="120000"/>
                  </a:lnTo>
                  <a:lnTo>
                    <a:pt x="112611" y="41305"/>
                  </a:lnTo>
                  <a:lnTo>
                    <a:pt x="75827" y="25433"/>
                  </a:lnTo>
                  <a:lnTo>
                    <a:pt x="16077" y="0"/>
                  </a:lnTo>
                  <a:close/>
                </a:path>
              </a:pathLst>
            </a:custGeom>
            <a:solidFill>
              <a:srgbClr val="118ED9">
                <a:alpha val="41176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Shape 929"/>
            <p:cNvSpPr/>
            <p:nvPr/>
          </p:nvSpPr>
          <p:spPr>
            <a:xfrm>
              <a:off x="4743101" y="4730362"/>
              <a:ext cx="1038257" cy="937904"/>
            </a:xfrm>
            <a:custGeom>
              <a:pathLst>
                <a:path extrusionOk="0" h="120000" w="12000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Shape 930"/>
            <p:cNvSpPr/>
            <p:nvPr/>
          </p:nvSpPr>
          <p:spPr>
            <a:xfrm>
              <a:off x="6876692" y="4629426"/>
              <a:ext cx="717978" cy="926522"/>
            </a:xfrm>
            <a:custGeom>
              <a:pathLst>
                <a:path extrusionOk="0" h="120000" w="12000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/>
            <p:nvPr/>
          </p:nvSpPr>
          <p:spPr>
            <a:xfrm flipH="1" rot="300000">
              <a:off x="2583715" y="4993858"/>
              <a:ext cx="886588" cy="91072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Shape 932"/>
            <p:cNvSpPr/>
            <p:nvPr/>
          </p:nvSpPr>
          <p:spPr>
            <a:xfrm>
              <a:off x="954874" y="5095803"/>
              <a:ext cx="1234440" cy="799659"/>
            </a:xfrm>
            <a:custGeom>
              <a:pathLst>
                <a:path extrusionOk="0" h="120000" w="12000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62" y="5601655"/>
              <a:ext cx="12197809" cy="1267486"/>
            </a:xfrm>
            <a:custGeom>
              <a:pathLst>
                <a:path extrusionOk="0" h="120000" w="120000">
                  <a:moveTo>
                    <a:pt x="89094" y="875"/>
                  </a:moveTo>
                  <a:cubicBezTo>
                    <a:pt x="97511" y="1330"/>
                    <a:pt x="105927" y="4563"/>
                    <a:pt x="114327" y="10580"/>
                  </a:cubicBezTo>
                  <a:lnTo>
                    <a:pt x="120000" y="15116"/>
                  </a:lnTo>
                  <a:lnTo>
                    <a:pt x="120000" y="99927"/>
                  </a:lnTo>
                  <a:lnTo>
                    <a:pt x="120000" y="9992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6991"/>
                  </a:lnTo>
                  <a:lnTo>
                    <a:pt x="3905" y="20909"/>
                  </a:lnTo>
                  <a:cubicBezTo>
                    <a:pt x="9194" y="25534"/>
                    <a:pt x="14511" y="28127"/>
                    <a:pt x="19833" y="28689"/>
                  </a:cubicBezTo>
                  <a:cubicBezTo>
                    <a:pt x="36672" y="30468"/>
                    <a:pt x="54122" y="8953"/>
                    <a:pt x="70888" y="1538"/>
                  </a:cubicBezTo>
                  <a:cubicBezTo>
                    <a:pt x="77194" y="-1246"/>
                    <a:pt x="82777" y="538"/>
                    <a:pt x="89094" y="875"/>
                  </a:cubicBez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>
              <a:off x="62" y="5601655"/>
              <a:ext cx="12197809" cy="1267486"/>
            </a:xfrm>
            <a:custGeom>
              <a:pathLst>
                <a:path extrusionOk="0" h="120000" w="120000">
                  <a:moveTo>
                    <a:pt x="89094" y="875"/>
                  </a:moveTo>
                  <a:cubicBezTo>
                    <a:pt x="97511" y="1330"/>
                    <a:pt x="105927" y="4563"/>
                    <a:pt x="114327" y="10580"/>
                  </a:cubicBezTo>
                  <a:lnTo>
                    <a:pt x="120000" y="15116"/>
                  </a:lnTo>
                  <a:lnTo>
                    <a:pt x="120000" y="99927"/>
                  </a:lnTo>
                  <a:lnTo>
                    <a:pt x="120000" y="9992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6991"/>
                  </a:lnTo>
                  <a:lnTo>
                    <a:pt x="3905" y="20909"/>
                  </a:lnTo>
                  <a:cubicBezTo>
                    <a:pt x="9194" y="25534"/>
                    <a:pt x="14511" y="28127"/>
                    <a:pt x="19833" y="28689"/>
                  </a:cubicBezTo>
                  <a:cubicBezTo>
                    <a:pt x="36672" y="30468"/>
                    <a:pt x="54122" y="8953"/>
                    <a:pt x="70888" y="1538"/>
                  </a:cubicBezTo>
                  <a:cubicBezTo>
                    <a:pt x="77194" y="-1246"/>
                    <a:pt x="82777" y="538"/>
                    <a:pt x="89094" y="875"/>
                  </a:cubicBezTo>
                  <a:close/>
                </a:path>
              </a:pathLst>
            </a:custGeom>
            <a:solidFill>
              <a:srgbClr val="010001">
                <a:alpha val="22745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5" name="Shape 935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571500" y="1764283"/>
            <a:ext cx="5303520" cy="30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Shape 937"/>
          <p:cNvSpPr txBox="1"/>
          <p:nvPr>
            <p:ph idx="2" type="body"/>
          </p:nvPr>
        </p:nvSpPr>
        <p:spPr>
          <a:xfrm>
            <a:off x="6313932" y="1764283"/>
            <a:ext cx="5303520" cy="30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Shape 938"/>
          <p:cNvSpPr txBox="1"/>
          <p:nvPr>
            <p:ph idx="3" type="body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C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type="ctrTitle"/>
          </p:nvPr>
        </p:nvSpPr>
        <p:spPr>
          <a:xfrm>
            <a:off x="896112" y="1676403"/>
            <a:ext cx="6629400" cy="22083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rgbClr val="193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914400" y="3982512"/>
            <a:ext cx="6638543" cy="384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914400" y="4940544"/>
            <a:ext cx="6638543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3" type="body"/>
          </p:nvPr>
        </p:nvSpPr>
        <p:spPr>
          <a:xfrm>
            <a:off x="914400" y="5687567"/>
            <a:ext cx="6638543" cy="548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1" i="0" sz="1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/>
          <p:nvPr>
            <p:ph idx="4" type="pic"/>
          </p:nvPr>
        </p:nvSpPr>
        <p:spPr>
          <a:xfrm>
            <a:off x="8078850" y="457200"/>
            <a:ext cx="3657600" cy="594359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83207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Gradient_Update PowerPoint.png" id="940" name="Shape 940"/>
          <p:cNvPicPr preferRelativeResize="0"/>
          <p:nvPr/>
        </p:nvPicPr>
        <p:blipFill rotWithShape="1">
          <a:blip r:embed="rId2">
            <a:alphaModFix/>
          </a:blip>
          <a:srcRect b="0" l="970" r="67" t="604"/>
          <a:stretch/>
        </p:blipFill>
        <p:spPr>
          <a:xfrm>
            <a:off x="0" y="0"/>
            <a:ext cx="12202194" cy="68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571500" y="1764791"/>
            <a:ext cx="11045825" cy="4223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4E6E7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Shape 943"/>
          <p:cNvSpPr txBox="1"/>
          <p:nvPr>
            <p:ph idx="2" type="body"/>
          </p:nvPr>
        </p:nvSpPr>
        <p:spPr>
          <a:xfrm>
            <a:off x="571500" y="1078991"/>
            <a:ext cx="11045951" cy="32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Shape 944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Shape 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3" y="6314992"/>
            <a:ext cx="1278198" cy="44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Shape 9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   u</a:t>
            </a:r>
          </a:p>
        </p:txBody>
      </p:sp>
      <p:sp>
        <p:nvSpPr>
          <p:cNvPr id="949" name="Shape 949"/>
          <p:cNvSpPr/>
          <p:nvPr/>
        </p:nvSpPr>
        <p:spPr>
          <a:xfrm>
            <a:off x="7330160" y="3260293"/>
            <a:ext cx="814832" cy="574198"/>
          </a:xfrm>
          <a:custGeom>
            <a:pathLst>
              <a:path extrusionOk="0" h="120000" w="120000">
                <a:moveTo>
                  <a:pt x="8111" y="33215"/>
                </a:moveTo>
                <a:cubicBezTo>
                  <a:pt x="8111" y="37912"/>
                  <a:pt x="8774" y="42385"/>
                  <a:pt x="10022" y="46467"/>
                </a:cubicBezTo>
                <a:cubicBezTo>
                  <a:pt x="4016" y="51444"/>
                  <a:pt x="0" y="60782"/>
                  <a:pt x="0" y="71463"/>
                </a:cubicBezTo>
                <a:cubicBezTo>
                  <a:pt x="0" y="87455"/>
                  <a:pt x="8969" y="100372"/>
                  <a:pt x="20045" y="100372"/>
                </a:cubicBezTo>
                <a:cubicBezTo>
                  <a:pt x="21449" y="100372"/>
                  <a:pt x="22814" y="100149"/>
                  <a:pt x="24140" y="99757"/>
                </a:cubicBezTo>
                <a:cubicBezTo>
                  <a:pt x="27182" y="111556"/>
                  <a:pt x="35099" y="119944"/>
                  <a:pt x="44380" y="119944"/>
                </a:cubicBezTo>
                <a:cubicBezTo>
                  <a:pt x="53311" y="119944"/>
                  <a:pt x="60955" y="112171"/>
                  <a:pt x="64231" y="101155"/>
                </a:cubicBezTo>
                <a:cubicBezTo>
                  <a:pt x="66727" y="102889"/>
                  <a:pt x="69535" y="103895"/>
                  <a:pt x="72499" y="103895"/>
                </a:cubicBezTo>
                <a:cubicBezTo>
                  <a:pt x="79597" y="103895"/>
                  <a:pt x="85758" y="98303"/>
                  <a:pt x="89034" y="90027"/>
                </a:cubicBezTo>
                <a:cubicBezTo>
                  <a:pt x="90672" y="90531"/>
                  <a:pt x="92349" y="90754"/>
                  <a:pt x="94104" y="90754"/>
                </a:cubicBezTo>
                <a:cubicBezTo>
                  <a:pt x="108378" y="90754"/>
                  <a:pt x="119961" y="74091"/>
                  <a:pt x="119961" y="53513"/>
                </a:cubicBezTo>
                <a:cubicBezTo>
                  <a:pt x="119961" y="32935"/>
                  <a:pt x="108378" y="16216"/>
                  <a:pt x="94104" y="16216"/>
                </a:cubicBezTo>
                <a:cubicBezTo>
                  <a:pt x="90399" y="16216"/>
                  <a:pt x="86850" y="17390"/>
                  <a:pt x="83652" y="19403"/>
                </a:cubicBezTo>
                <a:cubicBezTo>
                  <a:pt x="79987" y="10065"/>
                  <a:pt x="73045" y="3746"/>
                  <a:pt x="65128" y="3746"/>
                </a:cubicBezTo>
                <a:cubicBezTo>
                  <a:pt x="59200" y="3746"/>
                  <a:pt x="53818" y="7325"/>
                  <a:pt x="49918" y="13084"/>
                </a:cubicBezTo>
                <a:cubicBezTo>
                  <a:pt x="45667" y="5144"/>
                  <a:pt x="38960" y="0"/>
                  <a:pt x="31394" y="0"/>
                </a:cubicBezTo>
                <a:cubicBezTo>
                  <a:pt x="18524" y="0"/>
                  <a:pt x="8111" y="14874"/>
                  <a:pt x="8111" y="3321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_Slide">
    <p:bg>
      <p:bgPr>
        <a:solidFill>
          <a:schemeClr val="lt1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force Logo.png" id="951" name="Shape 9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2775" y="2259013"/>
            <a:ext cx="3343274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.png" id="952" name="Shape 9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2728" y="2258819"/>
            <a:ext cx="3343368" cy="23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 A">
    <p:bg>
      <p:bgPr>
        <a:solidFill>
          <a:schemeClr val="l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Shape 955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 txBox="1"/>
          <p:nvPr>
            <p:ph type="ctrTitle"/>
          </p:nvPr>
        </p:nvSpPr>
        <p:spPr>
          <a:xfrm>
            <a:off x="896112" y="697822"/>
            <a:ext cx="10694468" cy="27507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8" name="Shape 958"/>
          <p:cNvSpPr txBox="1"/>
          <p:nvPr>
            <p:ph idx="1" type="subTitle"/>
          </p:nvPr>
        </p:nvSpPr>
        <p:spPr>
          <a:xfrm>
            <a:off x="914400" y="3444260"/>
            <a:ext cx="10021823" cy="384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Shape 959"/>
          <p:cNvSpPr txBox="1"/>
          <p:nvPr>
            <p:ph idx="2" type="body"/>
          </p:nvPr>
        </p:nvSpPr>
        <p:spPr>
          <a:xfrm>
            <a:off x="914400" y="4608623"/>
            <a:ext cx="7464056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Shape 960"/>
          <p:cNvSpPr txBox="1"/>
          <p:nvPr>
            <p:ph idx="3" type="body"/>
          </p:nvPr>
        </p:nvSpPr>
        <p:spPr>
          <a:xfrm>
            <a:off x="914400" y="5338703"/>
            <a:ext cx="7464056" cy="970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1" i="0" sz="1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961" name="Shape 9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83207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B">
    <p:bg>
      <p:bgPr>
        <a:solidFill>
          <a:srgbClr val="178BD1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0" y="-20225"/>
            <a:ext cx="12188824" cy="2411794"/>
          </a:xfrm>
          <a:prstGeom prst="rect">
            <a:avLst/>
          </a:prstGeom>
          <a:gradFill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</a:gradFill>
          <a:ln>
            <a:noFill/>
          </a:ln>
        </p:spPr>
        <p:txBody>
          <a:bodyPr anchorCtr="0" anchor="ctr" bIns="76200" lIns="76200" rIns="76200" tIns="7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964" name="Shape 9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9473" y="145338"/>
            <a:ext cx="5052084" cy="5052084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9764421" y="1725989"/>
            <a:ext cx="2024196" cy="514886"/>
          </a:xfrm>
          <a:custGeom>
            <a:pathLst>
              <a:path extrusionOk="0" h="120000" w="120000">
                <a:moveTo>
                  <a:pt x="11633" y="36144"/>
                </a:moveTo>
                <a:lnTo>
                  <a:pt x="67533" y="0"/>
                </a:lnTo>
                <a:lnTo>
                  <a:pt x="120000" y="44816"/>
                </a:lnTo>
                <a:lnTo>
                  <a:pt x="88372" y="120000"/>
                </a:lnTo>
                <a:lnTo>
                  <a:pt x="0" y="114700"/>
                </a:lnTo>
                <a:lnTo>
                  <a:pt x="11633" y="36144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-940478" y="915000"/>
            <a:ext cx="7257471" cy="1409941"/>
          </a:xfrm>
          <a:custGeom>
            <a:pathLst>
              <a:path extrusionOk="0" h="120000" w="120000">
                <a:moveTo>
                  <a:pt x="39222" y="31727"/>
                </a:moveTo>
                <a:lnTo>
                  <a:pt x="49950" y="20111"/>
                </a:lnTo>
                <a:lnTo>
                  <a:pt x="65605" y="0"/>
                </a:lnTo>
                <a:lnTo>
                  <a:pt x="73333" y="38122"/>
                </a:lnTo>
                <a:lnTo>
                  <a:pt x="92127" y="50961"/>
                </a:lnTo>
                <a:lnTo>
                  <a:pt x="94716" y="71544"/>
                </a:lnTo>
                <a:lnTo>
                  <a:pt x="99294" y="69716"/>
                </a:lnTo>
                <a:lnTo>
                  <a:pt x="101972" y="77405"/>
                </a:lnTo>
                <a:lnTo>
                  <a:pt x="120000" y="120000"/>
                </a:lnTo>
                <a:lnTo>
                  <a:pt x="106516" y="115744"/>
                </a:lnTo>
                <a:lnTo>
                  <a:pt x="0" y="116377"/>
                </a:lnTo>
                <a:lnTo>
                  <a:pt x="7672" y="15255"/>
                </a:lnTo>
                <a:lnTo>
                  <a:pt x="39222" y="31727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 flipH="1">
            <a:off x="1297070" y="1035507"/>
            <a:ext cx="1624215" cy="1037007"/>
          </a:xfrm>
          <a:custGeom>
            <a:pathLst>
              <a:path extrusionOk="0" h="120000" w="120000">
                <a:moveTo>
                  <a:pt x="39716" y="26111"/>
                </a:moveTo>
                <a:lnTo>
                  <a:pt x="0" y="0"/>
                </a:lnTo>
                <a:lnTo>
                  <a:pt x="96261" y="120000"/>
                </a:lnTo>
                <a:lnTo>
                  <a:pt x="120000" y="93761"/>
                </a:lnTo>
                <a:lnTo>
                  <a:pt x="39716" y="26111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 flipH="1">
            <a:off x="2908411" y="1367805"/>
            <a:ext cx="647335" cy="199190"/>
          </a:xfrm>
          <a:custGeom>
            <a:pathLst>
              <a:path extrusionOk="0" h="120000" w="120000">
                <a:moveTo>
                  <a:pt x="10188" y="0"/>
                </a:moveTo>
                <a:lnTo>
                  <a:pt x="0" y="5650"/>
                </a:lnTo>
                <a:lnTo>
                  <a:pt x="74811" y="120000"/>
                </a:lnTo>
                <a:lnTo>
                  <a:pt x="120000" y="78111"/>
                </a:lnTo>
                <a:lnTo>
                  <a:pt x="10188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 flipH="1">
            <a:off x="3232015" y="1464073"/>
            <a:ext cx="1172490" cy="196410"/>
          </a:xfrm>
          <a:custGeom>
            <a:pathLst>
              <a:path extrusionOk="0" h="120000" w="120000">
                <a:moveTo>
                  <a:pt x="48922" y="0"/>
                </a:moveTo>
                <a:lnTo>
                  <a:pt x="0" y="46761"/>
                </a:lnTo>
                <a:lnTo>
                  <a:pt x="95050" y="120000"/>
                </a:lnTo>
                <a:lnTo>
                  <a:pt x="120000" y="77516"/>
                </a:lnTo>
                <a:lnTo>
                  <a:pt x="48922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10686" y="2424590"/>
            <a:ext cx="12678309" cy="4468103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22850" rIns="2285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71" name="Shape 971"/>
          <p:cNvSpPr/>
          <p:nvPr/>
        </p:nvSpPr>
        <p:spPr>
          <a:xfrm>
            <a:off x="8126525" y="1455105"/>
            <a:ext cx="2489643" cy="1083532"/>
          </a:xfrm>
          <a:custGeom>
            <a:pathLst>
              <a:path extrusionOk="0" h="120000" w="120000">
                <a:moveTo>
                  <a:pt x="700" y="54272"/>
                </a:moveTo>
                <a:lnTo>
                  <a:pt x="58205" y="26333"/>
                </a:lnTo>
                <a:lnTo>
                  <a:pt x="99588" y="37927"/>
                </a:lnTo>
                <a:lnTo>
                  <a:pt x="120000" y="0"/>
                </a:lnTo>
                <a:lnTo>
                  <a:pt x="80433" y="120000"/>
                </a:lnTo>
                <a:lnTo>
                  <a:pt x="0" y="56105"/>
                </a:lnTo>
                <a:lnTo>
                  <a:pt x="700" y="54272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8294535" y="1693763"/>
            <a:ext cx="1213804" cy="462332"/>
          </a:xfrm>
          <a:custGeom>
            <a:pathLst>
              <a:path extrusionOk="0" h="120000" w="120000">
                <a:moveTo>
                  <a:pt x="99377" y="210"/>
                </a:moveTo>
                <a:cubicBezTo>
                  <a:pt x="98705" y="-2907"/>
                  <a:pt x="120000" y="29600"/>
                  <a:pt x="120000" y="29600"/>
                </a:cubicBezTo>
                <a:cubicBezTo>
                  <a:pt x="44111" y="120000"/>
                  <a:pt x="44111" y="120000"/>
                  <a:pt x="44111" y="120000"/>
                </a:cubicBezTo>
                <a:cubicBezTo>
                  <a:pt x="0" y="104414"/>
                  <a:pt x="0" y="104414"/>
                  <a:pt x="0" y="104414"/>
                </a:cubicBezTo>
                <a:cubicBezTo>
                  <a:pt x="50533" y="48747"/>
                  <a:pt x="50533" y="48747"/>
                  <a:pt x="50533" y="48747"/>
                </a:cubicBezTo>
                <a:cubicBezTo>
                  <a:pt x="58983" y="58102"/>
                  <a:pt x="58983" y="58102"/>
                  <a:pt x="58983" y="58102"/>
                </a:cubicBezTo>
                <a:lnTo>
                  <a:pt x="99377" y="21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9993756" y="1457173"/>
            <a:ext cx="1430924" cy="467324"/>
          </a:xfrm>
          <a:custGeom>
            <a:pathLst>
              <a:path extrusionOk="0" h="120000" w="120000">
                <a:moveTo>
                  <a:pt x="51850" y="0"/>
                </a:moveTo>
                <a:lnTo>
                  <a:pt x="96938" y="56816"/>
                </a:lnTo>
                <a:lnTo>
                  <a:pt x="120000" y="72211"/>
                </a:lnTo>
                <a:lnTo>
                  <a:pt x="90172" y="101944"/>
                </a:lnTo>
                <a:lnTo>
                  <a:pt x="0" y="120000"/>
                </a:lnTo>
                <a:lnTo>
                  <a:pt x="40405" y="40883"/>
                </a:lnTo>
                <a:lnTo>
                  <a:pt x="51850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9147967" y="1465508"/>
            <a:ext cx="1675170" cy="1005023"/>
          </a:xfrm>
          <a:custGeom>
            <a:pathLst>
              <a:path extrusionOk="0" h="120000" w="120000">
                <a:moveTo>
                  <a:pt x="104877" y="0"/>
                </a:moveTo>
                <a:lnTo>
                  <a:pt x="73783" y="39511"/>
                </a:lnTo>
                <a:lnTo>
                  <a:pt x="61050" y="42966"/>
                </a:lnTo>
                <a:lnTo>
                  <a:pt x="35366" y="46033"/>
                </a:lnTo>
                <a:lnTo>
                  <a:pt x="0" y="89300"/>
                </a:lnTo>
                <a:lnTo>
                  <a:pt x="58466" y="120000"/>
                </a:lnTo>
                <a:cubicBezTo>
                  <a:pt x="58466" y="120000"/>
                  <a:pt x="58472" y="120000"/>
                  <a:pt x="65200" y="114805"/>
                </a:cubicBezTo>
                <a:cubicBezTo>
                  <a:pt x="71933" y="109616"/>
                  <a:pt x="85394" y="99227"/>
                  <a:pt x="112300" y="78450"/>
                </a:cubicBezTo>
                <a:cubicBezTo>
                  <a:pt x="112300" y="78450"/>
                  <a:pt x="112294" y="78438"/>
                  <a:pt x="104077" y="79455"/>
                </a:cubicBezTo>
                <a:cubicBezTo>
                  <a:pt x="95861" y="80466"/>
                  <a:pt x="79433" y="82505"/>
                  <a:pt x="46583" y="86600"/>
                </a:cubicBezTo>
                <a:cubicBezTo>
                  <a:pt x="46583" y="86600"/>
                  <a:pt x="59338" y="77244"/>
                  <a:pt x="72205" y="67850"/>
                </a:cubicBezTo>
                <a:cubicBezTo>
                  <a:pt x="85072" y="58461"/>
                  <a:pt x="98044" y="49033"/>
                  <a:pt x="98483" y="48888"/>
                </a:cubicBezTo>
                <a:lnTo>
                  <a:pt x="98655" y="48888"/>
                </a:lnTo>
                <a:lnTo>
                  <a:pt x="120000" y="29611"/>
                </a:lnTo>
                <a:lnTo>
                  <a:pt x="104877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10817128" y="1713988"/>
            <a:ext cx="1708720" cy="992123"/>
          </a:xfrm>
          <a:custGeom>
            <a:pathLst>
              <a:path extrusionOk="0" h="120000" w="120000">
                <a:moveTo>
                  <a:pt x="0" y="0"/>
                </a:moveTo>
                <a:lnTo>
                  <a:pt x="42666" y="2950"/>
                </a:lnTo>
                <a:lnTo>
                  <a:pt x="60094" y="13705"/>
                </a:lnTo>
                <a:lnTo>
                  <a:pt x="116744" y="40255"/>
                </a:lnTo>
                <a:lnTo>
                  <a:pt x="120000" y="120000"/>
                </a:lnTo>
                <a:lnTo>
                  <a:pt x="5088" y="72483"/>
                </a:lnTo>
                <a:lnTo>
                  <a:pt x="59511" y="26211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-673589" y="1717051"/>
            <a:ext cx="1945809" cy="906782"/>
          </a:xfrm>
          <a:custGeom>
            <a:pathLst>
              <a:path extrusionOk="0" h="120000" w="120000">
                <a:moveTo>
                  <a:pt x="108394" y="24627"/>
                </a:moveTo>
                <a:lnTo>
                  <a:pt x="120000" y="0"/>
                </a:lnTo>
                <a:lnTo>
                  <a:pt x="0" y="52811"/>
                </a:lnTo>
                <a:lnTo>
                  <a:pt x="3444" y="120000"/>
                </a:lnTo>
                <a:lnTo>
                  <a:pt x="108394" y="24627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6">
                <a:srgbClr val="1B6823"/>
              </a:gs>
              <a:gs pos="100000">
                <a:srgbClr val="1B6B2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9709864" y="2095590"/>
            <a:ext cx="1044028" cy="446492"/>
          </a:xfrm>
          <a:custGeom>
            <a:pathLst>
              <a:path extrusionOk="0" h="120000" w="120000">
                <a:moveTo>
                  <a:pt x="107994" y="68833"/>
                </a:moveTo>
                <a:lnTo>
                  <a:pt x="98633" y="36750"/>
                </a:lnTo>
                <a:lnTo>
                  <a:pt x="120000" y="0"/>
                </a:lnTo>
                <a:lnTo>
                  <a:pt x="55072" y="33338"/>
                </a:lnTo>
                <a:lnTo>
                  <a:pt x="0" y="88816"/>
                </a:lnTo>
                <a:lnTo>
                  <a:pt x="67255" y="120000"/>
                </a:lnTo>
                <a:lnTo>
                  <a:pt x="107994" y="68833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9543813" y="2114883"/>
            <a:ext cx="3479681" cy="702873"/>
          </a:xfrm>
          <a:custGeom>
            <a:pathLst>
              <a:path extrusionOk="0" h="120000" w="120000">
                <a:moveTo>
                  <a:pt x="0" y="115883"/>
                </a:moveTo>
                <a:lnTo>
                  <a:pt x="39372" y="108233"/>
                </a:lnTo>
                <a:lnTo>
                  <a:pt x="120000" y="120000"/>
                </a:lnTo>
                <a:lnTo>
                  <a:pt x="40877" y="0"/>
                </a:lnTo>
                <a:lnTo>
                  <a:pt x="18822" y="41177"/>
                </a:lnTo>
                <a:lnTo>
                  <a:pt x="0" y="115883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950862" y="1287557"/>
            <a:ext cx="10641019" cy="1768610"/>
          </a:xfrm>
          <a:custGeom>
            <a:pathLst>
              <a:path extrusionOk="0" h="120000" w="120000">
                <a:moveTo>
                  <a:pt x="40961" y="0"/>
                </a:moveTo>
                <a:lnTo>
                  <a:pt x="29927" y="34877"/>
                </a:lnTo>
                <a:lnTo>
                  <a:pt x="25077" y="28211"/>
                </a:lnTo>
                <a:lnTo>
                  <a:pt x="16138" y="28400"/>
                </a:lnTo>
                <a:lnTo>
                  <a:pt x="0" y="60466"/>
                </a:lnTo>
                <a:lnTo>
                  <a:pt x="4827" y="90455"/>
                </a:lnTo>
                <a:lnTo>
                  <a:pt x="31016" y="85366"/>
                </a:lnTo>
                <a:lnTo>
                  <a:pt x="37683" y="90738"/>
                </a:lnTo>
                <a:lnTo>
                  <a:pt x="54138" y="84827"/>
                </a:lnTo>
                <a:lnTo>
                  <a:pt x="63150" y="90344"/>
                </a:lnTo>
                <a:lnTo>
                  <a:pt x="61827" y="103616"/>
                </a:lnTo>
                <a:lnTo>
                  <a:pt x="72338" y="101750"/>
                </a:lnTo>
                <a:lnTo>
                  <a:pt x="72138" y="88827"/>
                </a:lnTo>
                <a:lnTo>
                  <a:pt x="104972" y="120000"/>
                </a:lnTo>
                <a:lnTo>
                  <a:pt x="111755" y="103255"/>
                </a:lnTo>
                <a:lnTo>
                  <a:pt x="120000" y="99605"/>
                </a:lnTo>
                <a:lnTo>
                  <a:pt x="104022" y="76116"/>
                </a:lnTo>
                <a:lnTo>
                  <a:pt x="104000" y="76094"/>
                </a:lnTo>
                <a:lnTo>
                  <a:pt x="104083" y="74933"/>
                </a:lnTo>
                <a:lnTo>
                  <a:pt x="101005" y="72783"/>
                </a:lnTo>
                <a:lnTo>
                  <a:pt x="99555" y="71177"/>
                </a:lnTo>
                <a:lnTo>
                  <a:pt x="98355" y="65538"/>
                </a:lnTo>
                <a:lnTo>
                  <a:pt x="94366" y="63655"/>
                </a:lnTo>
                <a:lnTo>
                  <a:pt x="92177" y="57061"/>
                </a:lnTo>
                <a:lnTo>
                  <a:pt x="78261" y="34377"/>
                </a:lnTo>
                <a:lnTo>
                  <a:pt x="74250" y="47755"/>
                </a:lnTo>
                <a:lnTo>
                  <a:pt x="68105" y="39711"/>
                </a:lnTo>
                <a:lnTo>
                  <a:pt x="67988" y="41622"/>
                </a:lnTo>
                <a:lnTo>
                  <a:pt x="64627" y="75472"/>
                </a:lnTo>
                <a:lnTo>
                  <a:pt x="51361" y="34244"/>
                </a:lnTo>
                <a:lnTo>
                  <a:pt x="49372" y="36127"/>
                </a:lnTo>
                <a:lnTo>
                  <a:pt x="40961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950862" y="1287557"/>
            <a:ext cx="10641019" cy="1768610"/>
          </a:xfrm>
          <a:custGeom>
            <a:pathLst>
              <a:path extrusionOk="0" h="120000" w="120000">
                <a:moveTo>
                  <a:pt x="40961" y="0"/>
                </a:moveTo>
                <a:lnTo>
                  <a:pt x="29927" y="34877"/>
                </a:lnTo>
                <a:lnTo>
                  <a:pt x="25077" y="28211"/>
                </a:lnTo>
                <a:lnTo>
                  <a:pt x="16138" y="28400"/>
                </a:lnTo>
                <a:lnTo>
                  <a:pt x="0" y="60466"/>
                </a:lnTo>
                <a:lnTo>
                  <a:pt x="4827" y="90455"/>
                </a:lnTo>
                <a:lnTo>
                  <a:pt x="31016" y="85366"/>
                </a:lnTo>
                <a:lnTo>
                  <a:pt x="37683" y="90738"/>
                </a:lnTo>
                <a:lnTo>
                  <a:pt x="54138" y="84827"/>
                </a:lnTo>
                <a:lnTo>
                  <a:pt x="63150" y="90344"/>
                </a:lnTo>
                <a:lnTo>
                  <a:pt x="61827" y="103616"/>
                </a:lnTo>
                <a:lnTo>
                  <a:pt x="72338" y="101750"/>
                </a:lnTo>
                <a:lnTo>
                  <a:pt x="72138" y="88827"/>
                </a:lnTo>
                <a:lnTo>
                  <a:pt x="104972" y="120000"/>
                </a:lnTo>
                <a:lnTo>
                  <a:pt x="111755" y="103255"/>
                </a:lnTo>
                <a:lnTo>
                  <a:pt x="120000" y="99605"/>
                </a:lnTo>
                <a:lnTo>
                  <a:pt x="104022" y="76116"/>
                </a:lnTo>
                <a:lnTo>
                  <a:pt x="104000" y="76094"/>
                </a:lnTo>
                <a:lnTo>
                  <a:pt x="104083" y="74933"/>
                </a:lnTo>
                <a:lnTo>
                  <a:pt x="101005" y="72783"/>
                </a:lnTo>
                <a:lnTo>
                  <a:pt x="99555" y="71177"/>
                </a:lnTo>
                <a:lnTo>
                  <a:pt x="98355" y="65538"/>
                </a:lnTo>
                <a:lnTo>
                  <a:pt x="94366" y="63655"/>
                </a:lnTo>
                <a:lnTo>
                  <a:pt x="92177" y="57061"/>
                </a:lnTo>
                <a:lnTo>
                  <a:pt x="78261" y="34377"/>
                </a:lnTo>
                <a:lnTo>
                  <a:pt x="74250" y="47755"/>
                </a:lnTo>
                <a:lnTo>
                  <a:pt x="68105" y="39711"/>
                </a:lnTo>
                <a:lnTo>
                  <a:pt x="67988" y="41622"/>
                </a:lnTo>
                <a:lnTo>
                  <a:pt x="64627" y="75472"/>
                </a:lnTo>
                <a:lnTo>
                  <a:pt x="51361" y="34244"/>
                </a:lnTo>
                <a:lnTo>
                  <a:pt x="49372" y="36127"/>
                </a:lnTo>
                <a:lnTo>
                  <a:pt x="40961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1" name="Shape 981"/>
          <p:cNvSpPr/>
          <p:nvPr/>
        </p:nvSpPr>
        <p:spPr>
          <a:xfrm>
            <a:off x="1518065" y="1703291"/>
            <a:ext cx="1655808" cy="462930"/>
          </a:xfrm>
          <a:custGeom>
            <a:pathLst>
              <a:path extrusionOk="0" h="120000" w="120000">
                <a:moveTo>
                  <a:pt x="81016" y="53644"/>
                </a:moveTo>
                <a:lnTo>
                  <a:pt x="102833" y="37133"/>
                </a:lnTo>
                <a:lnTo>
                  <a:pt x="120000" y="322"/>
                </a:lnTo>
                <a:lnTo>
                  <a:pt x="61266" y="0"/>
                </a:lnTo>
                <a:lnTo>
                  <a:pt x="0" y="76833"/>
                </a:lnTo>
                <a:lnTo>
                  <a:pt x="10577" y="120000"/>
                </a:lnTo>
                <a:lnTo>
                  <a:pt x="81016" y="53644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 rot="-7952">
            <a:off x="-619365" y="1463946"/>
            <a:ext cx="1836643" cy="740044"/>
          </a:xfrm>
          <a:custGeom>
            <a:pathLst>
              <a:path extrusionOk="0" h="120000" w="120000">
                <a:moveTo>
                  <a:pt x="109459" y="0"/>
                </a:moveTo>
                <a:cubicBezTo>
                  <a:pt x="109314" y="-44"/>
                  <a:pt x="83656" y="2917"/>
                  <a:pt x="58715" y="22636"/>
                </a:cubicBezTo>
                <a:cubicBezTo>
                  <a:pt x="33106" y="42888"/>
                  <a:pt x="9867" y="80035"/>
                  <a:pt x="3454" y="91494"/>
                </a:cubicBezTo>
                <a:cubicBezTo>
                  <a:pt x="1913" y="97419"/>
                  <a:pt x="862" y="104038"/>
                  <a:pt x="361" y="110974"/>
                </a:cubicBezTo>
                <a:cubicBezTo>
                  <a:pt x="-144" y="117943"/>
                  <a:pt x="27" y="118999"/>
                  <a:pt x="22" y="120000"/>
                </a:cubicBezTo>
                <a:lnTo>
                  <a:pt x="120000" y="51819"/>
                </a:lnTo>
                <a:lnTo>
                  <a:pt x="109459" y="0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2463717" y="1289550"/>
            <a:ext cx="3044051" cy="1335567"/>
          </a:xfrm>
          <a:custGeom>
            <a:pathLst>
              <a:path extrusionOk="0" h="120000" w="120000">
                <a:moveTo>
                  <a:pt x="43238" y="111966"/>
                </a:moveTo>
                <a:lnTo>
                  <a:pt x="69994" y="120000"/>
                </a:lnTo>
                <a:lnTo>
                  <a:pt x="120000" y="45438"/>
                </a:lnTo>
                <a:lnTo>
                  <a:pt x="101044" y="50427"/>
                </a:lnTo>
                <a:lnTo>
                  <a:pt x="82194" y="0"/>
                </a:lnTo>
                <a:lnTo>
                  <a:pt x="0" y="98127"/>
                </a:lnTo>
                <a:lnTo>
                  <a:pt x="43238" y="11196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Shape 984"/>
          <p:cNvGrpSpPr/>
          <p:nvPr/>
        </p:nvGrpSpPr>
        <p:grpSpPr>
          <a:xfrm flipH="1">
            <a:off x="2977121" y="2061884"/>
            <a:ext cx="595240" cy="658651"/>
            <a:chOff x="0" y="0"/>
            <a:chExt cx="1190791" cy="1317645"/>
          </a:xfrm>
        </p:grpSpPr>
        <p:sp>
          <p:nvSpPr>
            <p:cNvPr id="985" name="Shape 985"/>
            <p:cNvSpPr/>
            <p:nvPr/>
          </p:nvSpPr>
          <p:spPr>
            <a:xfrm>
              <a:off x="511506" y="1042657"/>
              <a:ext cx="157135" cy="274986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0" y="0"/>
              <a:ext cx="1190791" cy="1138413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8888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584345" y="0"/>
              <a:ext cx="606444" cy="113841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500050" y="0"/>
              <a:ext cx="168592" cy="16204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584345" y="0"/>
              <a:ext cx="84297" cy="162046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584345" y="0"/>
              <a:ext cx="84297" cy="16204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Shape 991"/>
          <p:cNvSpPr/>
          <p:nvPr/>
        </p:nvSpPr>
        <p:spPr>
          <a:xfrm>
            <a:off x="-975655" y="1461495"/>
            <a:ext cx="5108327" cy="1644063"/>
          </a:xfrm>
          <a:custGeom>
            <a:pathLst>
              <a:path extrusionOk="0" h="120000" w="120000">
                <a:moveTo>
                  <a:pt x="0" y="79083"/>
                </a:moveTo>
                <a:lnTo>
                  <a:pt x="47633" y="0"/>
                </a:lnTo>
                <a:lnTo>
                  <a:pt x="53727" y="16894"/>
                </a:lnTo>
                <a:lnTo>
                  <a:pt x="69166" y="63783"/>
                </a:lnTo>
                <a:lnTo>
                  <a:pt x="87750" y="64805"/>
                </a:lnTo>
                <a:lnTo>
                  <a:pt x="94572" y="94694"/>
                </a:lnTo>
                <a:lnTo>
                  <a:pt x="120000" y="111044"/>
                </a:lnTo>
                <a:lnTo>
                  <a:pt x="114094" y="120000"/>
                </a:lnTo>
                <a:lnTo>
                  <a:pt x="90655" y="110261"/>
                </a:lnTo>
                <a:lnTo>
                  <a:pt x="79394" y="111133"/>
                </a:lnTo>
                <a:lnTo>
                  <a:pt x="66555" y="101450"/>
                </a:lnTo>
                <a:lnTo>
                  <a:pt x="66233" y="101811"/>
                </a:lnTo>
                <a:lnTo>
                  <a:pt x="18994" y="99500"/>
                </a:lnTo>
                <a:lnTo>
                  <a:pt x="866" y="104155"/>
                </a:lnTo>
                <a:lnTo>
                  <a:pt x="0" y="79083"/>
                </a:lnTo>
                <a:close/>
              </a:path>
            </a:pathLst>
          </a:custGeom>
          <a:solidFill>
            <a:srgbClr val="00B2A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-370479" y="2043377"/>
            <a:ext cx="2039843" cy="653979"/>
          </a:xfrm>
          <a:custGeom>
            <a:pathLst>
              <a:path extrusionOk="0" h="120000" w="120000">
                <a:moveTo>
                  <a:pt x="120000" y="19122"/>
                </a:moveTo>
                <a:lnTo>
                  <a:pt x="104594" y="0"/>
                </a:lnTo>
                <a:lnTo>
                  <a:pt x="0" y="32761"/>
                </a:lnTo>
                <a:lnTo>
                  <a:pt x="3283" y="120000"/>
                </a:lnTo>
                <a:lnTo>
                  <a:pt x="120000" y="19122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5094983" y="1794225"/>
            <a:ext cx="5207579" cy="1276268"/>
          </a:xfrm>
          <a:custGeom>
            <a:pathLst>
              <a:path extrusionOk="0" h="120000" w="120000">
                <a:moveTo>
                  <a:pt x="0" y="84416"/>
                </a:moveTo>
                <a:lnTo>
                  <a:pt x="30994" y="95644"/>
                </a:lnTo>
                <a:lnTo>
                  <a:pt x="52261" y="93083"/>
                </a:lnTo>
                <a:lnTo>
                  <a:pt x="120000" y="120000"/>
                </a:lnTo>
                <a:lnTo>
                  <a:pt x="114322" y="83361"/>
                </a:lnTo>
                <a:lnTo>
                  <a:pt x="95305" y="59450"/>
                </a:lnTo>
                <a:lnTo>
                  <a:pt x="95605" y="41311"/>
                </a:lnTo>
                <a:lnTo>
                  <a:pt x="80194" y="39255"/>
                </a:lnTo>
                <a:lnTo>
                  <a:pt x="58694" y="72450"/>
                </a:lnTo>
                <a:lnTo>
                  <a:pt x="70972" y="17633"/>
                </a:lnTo>
                <a:lnTo>
                  <a:pt x="64422" y="0"/>
                </a:lnTo>
                <a:lnTo>
                  <a:pt x="50666" y="28200"/>
                </a:lnTo>
                <a:lnTo>
                  <a:pt x="43700" y="7400"/>
                </a:lnTo>
                <a:lnTo>
                  <a:pt x="0" y="8441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1592308" y="2338130"/>
            <a:ext cx="1207981" cy="519942"/>
          </a:xfrm>
          <a:custGeom>
            <a:pathLst>
              <a:path extrusionOk="0" h="120000" w="120000">
                <a:moveTo>
                  <a:pt x="26550" y="118750"/>
                </a:moveTo>
                <a:lnTo>
                  <a:pt x="120000" y="54727"/>
                </a:lnTo>
                <a:lnTo>
                  <a:pt x="115594" y="1861"/>
                </a:lnTo>
                <a:lnTo>
                  <a:pt x="38255" y="0"/>
                </a:lnTo>
                <a:lnTo>
                  <a:pt x="35711" y="36594"/>
                </a:lnTo>
                <a:lnTo>
                  <a:pt x="0" y="120000"/>
                </a:lnTo>
                <a:lnTo>
                  <a:pt x="26550" y="118750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2885761" y="2756243"/>
            <a:ext cx="1015870" cy="348333"/>
          </a:xfrm>
          <a:custGeom>
            <a:pathLst>
              <a:path extrusionOk="0" h="120000" w="120000">
                <a:moveTo>
                  <a:pt x="117500" y="120000"/>
                </a:moveTo>
                <a:lnTo>
                  <a:pt x="120000" y="61844"/>
                </a:lnTo>
                <a:lnTo>
                  <a:pt x="18733" y="0"/>
                </a:lnTo>
                <a:lnTo>
                  <a:pt x="0" y="77127"/>
                </a:lnTo>
                <a:lnTo>
                  <a:pt x="117500" y="120000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5017835" y="1780723"/>
            <a:ext cx="603171" cy="708024"/>
          </a:xfrm>
          <a:custGeom>
            <a:pathLst>
              <a:path extrusionOk="0" h="120000" w="120000">
                <a:moveTo>
                  <a:pt x="54950" y="106211"/>
                </a:moveTo>
                <a:lnTo>
                  <a:pt x="120000" y="41177"/>
                </a:lnTo>
                <a:lnTo>
                  <a:pt x="93311" y="0"/>
                </a:lnTo>
                <a:lnTo>
                  <a:pt x="0" y="120000"/>
                </a:lnTo>
                <a:lnTo>
                  <a:pt x="54950" y="106211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/>
          <p:nvPr/>
        </p:nvSpPr>
        <p:spPr>
          <a:xfrm>
            <a:off x="2409781" y="2628642"/>
            <a:ext cx="496231" cy="366737"/>
          </a:xfrm>
          <a:custGeom>
            <a:pathLst>
              <a:path extrusionOk="0" h="120000" w="120000">
                <a:moveTo>
                  <a:pt x="110044" y="112177"/>
                </a:moveTo>
                <a:lnTo>
                  <a:pt x="120000" y="40672"/>
                </a:lnTo>
                <a:lnTo>
                  <a:pt x="97550" y="0"/>
                </a:lnTo>
                <a:lnTo>
                  <a:pt x="0" y="120000"/>
                </a:lnTo>
                <a:lnTo>
                  <a:pt x="110044" y="112177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Shape 998"/>
          <p:cNvGrpSpPr/>
          <p:nvPr/>
        </p:nvGrpSpPr>
        <p:grpSpPr>
          <a:xfrm>
            <a:off x="1913491" y="2570049"/>
            <a:ext cx="468301" cy="708026"/>
            <a:chOff x="-2" y="-1"/>
            <a:chExt cx="936847" cy="1416420"/>
          </a:xfrm>
        </p:grpSpPr>
        <p:pic>
          <p:nvPicPr>
            <p:cNvPr id="999" name="Shape 9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92630" y="1212409"/>
              <a:ext cx="151582" cy="204010"/>
            </a:xfrm>
            <a:prstGeom prst="rect">
              <a:avLst/>
            </a:prstGeom>
            <a:noFill/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</p:pic>
        <p:grpSp>
          <p:nvGrpSpPr>
            <p:cNvPr id="1000" name="Shape 1000"/>
            <p:cNvGrpSpPr/>
            <p:nvPr/>
          </p:nvGrpSpPr>
          <p:grpSpPr>
            <a:xfrm>
              <a:off x="-2" y="-1"/>
              <a:ext cx="936847" cy="1220635"/>
              <a:chOff x="0" y="0"/>
              <a:chExt cx="936844" cy="1220633"/>
            </a:xfrm>
          </p:grpSpPr>
          <p:sp>
            <p:nvSpPr>
              <p:cNvPr id="1001" name="Shape 1001"/>
              <p:cNvSpPr/>
              <p:nvPr/>
            </p:nvSpPr>
            <p:spPr>
              <a:xfrm>
                <a:off x="0" y="0"/>
                <a:ext cx="468422" cy="1220633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Shape 1002"/>
              <p:cNvSpPr/>
              <p:nvPr/>
            </p:nvSpPr>
            <p:spPr>
              <a:xfrm>
                <a:off x="468420" y="0"/>
                <a:ext cx="468422" cy="1220633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3" name="Shape 1003"/>
          <p:cNvGrpSpPr/>
          <p:nvPr/>
        </p:nvGrpSpPr>
        <p:grpSpPr>
          <a:xfrm flipH="1">
            <a:off x="2755560" y="1742465"/>
            <a:ext cx="165726" cy="183380"/>
            <a:chOff x="0" y="0"/>
            <a:chExt cx="331537" cy="366855"/>
          </a:xfrm>
        </p:grpSpPr>
        <p:sp>
          <p:nvSpPr>
            <p:cNvPr id="1004" name="Shape 1004"/>
            <p:cNvSpPr/>
            <p:nvPr/>
          </p:nvSpPr>
          <p:spPr>
            <a:xfrm>
              <a:off x="142411" y="290292"/>
              <a:ext cx="43750" cy="76562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0" y="0"/>
              <a:ext cx="331536" cy="316954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8888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62691" y="0"/>
              <a:ext cx="168845" cy="3169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39221" y="0"/>
              <a:ext cx="46939" cy="45117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62691" y="0"/>
              <a:ext cx="23470" cy="45117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162691" y="0"/>
              <a:ext cx="23470" cy="4511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anchorCtr="0" anchor="t" bIns="22850" lIns="22850" rIns="22850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Shape 1010"/>
          <p:cNvGrpSpPr/>
          <p:nvPr/>
        </p:nvGrpSpPr>
        <p:grpSpPr>
          <a:xfrm>
            <a:off x="1016469" y="2628279"/>
            <a:ext cx="393053" cy="594256"/>
            <a:chOff x="-2" y="-1"/>
            <a:chExt cx="786309" cy="1188821"/>
          </a:xfrm>
        </p:grpSpPr>
        <p:pic>
          <p:nvPicPr>
            <p:cNvPr id="1011" name="Shape 10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29541" y="1017592"/>
              <a:ext cx="127224" cy="1712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2" name="Shape 1012"/>
            <p:cNvGrpSpPr/>
            <p:nvPr/>
          </p:nvGrpSpPr>
          <p:grpSpPr>
            <a:xfrm>
              <a:off x="-2" y="-1"/>
              <a:ext cx="786309" cy="1024496"/>
              <a:chOff x="0" y="0"/>
              <a:chExt cx="786307" cy="1024496"/>
            </a:xfrm>
          </p:grpSpPr>
          <p:sp>
            <p:nvSpPr>
              <p:cNvPr id="1013" name="Shape 1013"/>
              <p:cNvSpPr/>
              <p:nvPr/>
            </p:nvSpPr>
            <p:spPr>
              <a:xfrm>
                <a:off x="0" y="0"/>
                <a:ext cx="393154" cy="1024496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393153" y="0"/>
                <a:ext cx="393153" cy="1024496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5" name="Shape 1015"/>
          <p:cNvGrpSpPr/>
          <p:nvPr/>
        </p:nvGrpSpPr>
        <p:grpSpPr>
          <a:xfrm>
            <a:off x="11364804" y="1984208"/>
            <a:ext cx="766297" cy="1158566"/>
            <a:chOff x="-2" y="-1"/>
            <a:chExt cx="865333" cy="1308299"/>
          </a:xfrm>
        </p:grpSpPr>
        <p:pic>
          <p:nvPicPr>
            <p:cNvPr id="1016" name="Shape 10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362659" y="1119861"/>
              <a:ext cx="140010" cy="188437"/>
            </a:xfrm>
            <a:prstGeom prst="rect">
              <a:avLst/>
            </a:prstGeom>
            <a:noFill/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</p:pic>
        <p:grpSp>
          <p:nvGrpSpPr>
            <p:cNvPr id="1017" name="Shape 1017"/>
            <p:cNvGrpSpPr/>
            <p:nvPr/>
          </p:nvGrpSpPr>
          <p:grpSpPr>
            <a:xfrm>
              <a:off x="-2" y="-1"/>
              <a:ext cx="865333" cy="1127458"/>
              <a:chOff x="0" y="0"/>
              <a:chExt cx="865332" cy="1127457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432667" cy="1127457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432664" y="0"/>
                <a:ext cx="432666" cy="1127457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0" name="Shape 1020"/>
          <p:cNvGrpSpPr/>
          <p:nvPr/>
        </p:nvGrpSpPr>
        <p:grpSpPr>
          <a:xfrm>
            <a:off x="3518359" y="1700078"/>
            <a:ext cx="6357762" cy="4449427"/>
            <a:chOff x="-1201834" y="5329"/>
            <a:chExt cx="12718834" cy="8901170"/>
          </a:xfrm>
        </p:grpSpPr>
        <p:sp>
          <p:nvSpPr>
            <p:cNvPr id="1021" name="Shape 1021"/>
            <p:cNvSpPr/>
            <p:nvPr/>
          </p:nvSpPr>
          <p:spPr>
            <a:xfrm>
              <a:off x="7530653" y="7172185"/>
              <a:ext cx="729581" cy="1667895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076631" y="7202843"/>
              <a:ext cx="747740" cy="1637238"/>
            </a:xfrm>
            <a:custGeom>
              <a:pathLst>
                <a:path extrusionOk="0" h="120000" w="120000">
                  <a:moveTo>
                    <a:pt x="119938" y="0"/>
                  </a:moveTo>
                  <a:lnTo>
                    <a:pt x="0" y="4927"/>
                  </a:lnTo>
                  <a:lnTo>
                    <a:pt x="2916" y="7661"/>
                  </a:lnTo>
                  <a:lnTo>
                    <a:pt x="2916" y="120000"/>
                  </a:lnTo>
                  <a:lnTo>
                    <a:pt x="120000" y="120000"/>
                  </a:lnTo>
                  <a:lnTo>
                    <a:pt x="120000" y="0"/>
                  </a:lnTo>
                  <a:cubicBezTo>
                    <a:pt x="120000" y="0"/>
                    <a:pt x="119938" y="0"/>
                    <a:pt x="119938" y="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-1201834" y="5329"/>
              <a:ext cx="12718834" cy="5657015"/>
            </a:xfrm>
            <a:custGeom>
              <a:pathLst>
                <a:path extrusionOk="0" h="120000" w="120000">
                  <a:moveTo>
                    <a:pt x="119904" y="50517"/>
                  </a:moveTo>
                  <a:cubicBezTo>
                    <a:pt x="120303" y="39667"/>
                    <a:pt x="120028" y="22143"/>
                    <a:pt x="107105" y="17849"/>
                  </a:cubicBezTo>
                  <a:cubicBezTo>
                    <a:pt x="78425" y="8320"/>
                    <a:pt x="41872" y="4368"/>
                    <a:pt x="12928" y="381"/>
                  </a:cubicBezTo>
                  <a:cubicBezTo>
                    <a:pt x="8958" y="-165"/>
                    <a:pt x="-1164" y="-3018"/>
                    <a:pt x="106" y="21539"/>
                  </a:cubicBezTo>
                  <a:cubicBezTo>
                    <a:pt x="2097" y="59948"/>
                    <a:pt x="11089" y="119914"/>
                    <a:pt x="11179" y="120000"/>
                  </a:cubicBezTo>
                  <a:lnTo>
                    <a:pt x="114275" y="120000"/>
                  </a:lnTo>
                  <a:lnTo>
                    <a:pt x="119904" y="50517"/>
                  </a:ln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-17247" y="5658487"/>
              <a:ext cx="10931229" cy="2121841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cubicBezTo>
                    <a:pt x="2005" y="29359"/>
                    <a:pt x="3250" y="44591"/>
                    <a:pt x="5105" y="70097"/>
                  </a:cubicBezTo>
                  <a:cubicBezTo>
                    <a:pt x="6666" y="91529"/>
                    <a:pt x="8483" y="118525"/>
                    <a:pt x="17622" y="116477"/>
                  </a:cubicBezTo>
                  <a:cubicBezTo>
                    <a:pt x="18755" y="121294"/>
                    <a:pt x="92866" y="121536"/>
                    <a:pt x="106388" y="114907"/>
                  </a:cubicBezTo>
                  <a:cubicBezTo>
                    <a:pt x="112850" y="111740"/>
                    <a:pt x="118427" y="81828"/>
                    <a:pt x="120000" y="0"/>
                  </a:cubicBezTo>
                </a:path>
              </a:pathLst>
            </a:custGeom>
            <a:solidFill>
              <a:srgbClr val="E1C276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7108386" y="8253603"/>
              <a:ext cx="1484773" cy="652897"/>
            </a:xfrm>
            <a:custGeom>
              <a:pathLst>
                <a:path extrusionOk="0" h="120000" w="120000">
                  <a:moveTo>
                    <a:pt x="54170" y="70983"/>
                  </a:moveTo>
                  <a:cubicBezTo>
                    <a:pt x="54170" y="70983"/>
                    <a:pt x="27532" y="21411"/>
                    <a:pt x="44" y="21411"/>
                  </a:cubicBezTo>
                  <a:cubicBezTo>
                    <a:pt x="-1416" y="21411"/>
                    <a:pt x="33693" y="84505"/>
                    <a:pt x="33693" y="84505"/>
                  </a:cubicBezTo>
                  <a:lnTo>
                    <a:pt x="28572" y="114927"/>
                  </a:lnTo>
                  <a:lnTo>
                    <a:pt x="60022" y="111550"/>
                  </a:lnTo>
                  <a:lnTo>
                    <a:pt x="89460" y="120000"/>
                  </a:lnTo>
                  <a:lnTo>
                    <a:pt x="120000" y="39433"/>
                  </a:lnTo>
                  <a:cubicBezTo>
                    <a:pt x="120000" y="39433"/>
                    <a:pt x="91528" y="47327"/>
                    <a:pt x="84946" y="67605"/>
                  </a:cubicBezTo>
                  <a:cubicBezTo>
                    <a:pt x="78364" y="87883"/>
                    <a:pt x="94710" y="0"/>
                    <a:pt x="94710" y="0"/>
                  </a:cubicBezTo>
                  <a:cubicBezTo>
                    <a:pt x="94710" y="0"/>
                    <a:pt x="54170" y="70983"/>
                    <a:pt x="54170" y="70983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675972" y="8253603"/>
              <a:ext cx="1485049" cy="652897"/>
            </a:xfrm>
            <a:custGeom>
              <a:pathLst>
                <a:path extrusionOk="0" h="120000" w="120000">
                  <a:moveTo>
                    <a:pt x="54170" y="70983"/>
                  </a:moveTo>
                  <a:cubicBezTo>
                    <a:pt x="54170" y="70983"/>
                    <a:pt x="27532" y="21411"/>
                    <a:pt x="44" y="21411"/>
                  </a:cubicBezTo>
                  <a:cubicBezTo>
                    <a:pt x="-1416" y="21411"/>
                    <a:pt x="33693" y="84505"/>
                    <a:pt x="33693" y="84505"/>
                  </a:cubicBezTo>
                  <a:lnTo>
                    <a:pt x="28572" y="114927"/>
                  </a:lnTo>
                  <a:lnTo>
                    <a:pt x="60022" y="111550"/>
                  </a:lnTo>
                  <a:lnTo>
                    <a:pt x="89460" y="120000"/>
                  </a:lnTo>
                  <a:lnTo>
                    <a:pt x="120000" y="39433"/>
                  </a:lnTo>
                  <a:cubicBezTo>
                    <a:pt x="120000" y="39433"/>
                    <a:pt x="91528" y="47327"/>
                    <a:pt x="84946" y="67605"/>
                  </a:cubicBezTo>
                  <a:cubicBezTo>
                    <a:pt x="78364" y="87883"/>
                    <a:pt x="94710" y="0"/>
                    <a:pt x="94710" y="0"/>
                  </a:cubicBezTo>
                  <a:cubicBezTo>
                    <a:pt x="94710" y="0"/>
                    <a:pt x="54170" y="70983"/>
                    <a:pt x="54170" y="70983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7" name="Shape 10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1337" y="1987441"/>
            <a:ext cx="971033" cy="67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2496" y="274635"/>
            <a:ext cx="997113" cy="145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Shape 1029"/>
          <p:cNvGrpSpPr/>
          <p:nvPr/>
        </p:nvGrpSpPr>
        <p:grpSpPr>
          <a:xfrm>
            <a:off x="9740809" y="2570610"/>
            <a:ext cx="2067552" cy="3247629"/>
            <a:chOff x="9914517" y="2523683"/>
            <a:chExt cx="2274307" cy="3572392"/>
          </a:xfrm>
        </p:grpSpPr>
        <p:pic>
          <p:nvPicPr>
            <p:cNvPr id="1030" name="Shape 1030"/>
            <p:cNvPicPr preferRelativeResize="0"/>
            <p:nvPr/>
          </p:nvPicPr>
          <p:blipFill rotWithShape="1">
            <a:blip r:embed="rId6">
              <a:alphaModFix amt="37000"/>
            </a:blip>
            <a:srcRect b="0" l="0" r="0" t="0"/>
            <a:stretch/>
          </p:blipFill>
          <p:spPr>
            <a:xfrm>
              <a:off x="10304903" y="5785296"/>
              <a:ext cx="1575931" cy="3107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1" name="Shape 1031"/>
            <p:cNvGrpSpPr/>
            <p:nvPr/>
          </p:nvGrpSpPr>
          <p:grpSpPr>
            <a:xfrm>
              <a:off x="9914517" y="2523683"/>
              <a:ext cx="2274307" cy="3438539"/>
              <a:chOff x="-635177" y="3810989"/>
              <a:chExt cx="3418334" cy="5168192"/>
            </a:xfrm>
          </p:grpSpPr>
          <p:pic>
            <p:nvPicPr>
              <p:cNvPr id="1032" name="Shape 10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797445" y="8234801"/>
                <a:ext cx="553087" cy="7443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33" name="Shape 1033"/>
              <p:cNvGrpSpPr/>
              <p:nvPr/>
            </p:nvGrpSpPr>
            <p:grpSpPr>
              <a:xfrm>
                <a:off x="-635177" y="3810989"/>
                <a:ext cx="3418334" cy="4453813"/>
                <a:chOff x="-635177" y="3810989"/>
                <a:chExt cx="3418334" cy="4453813"/>
              </a:xfrm>
            </p:grpSpPr>
            <p:sp>
              <p:nvSpPr>
                <p:cNvPr id="1034" name="Shape 1034"/>
                <p:cNvSpPr/>
                <p:nvPr/>
              </p:nvSpPr>
              <p:spPr>
                <a:xfrm>
                  <a:off x="-635177" y="3810989"/>
                  <a:ext cx="1709164" cy="4453813"/>
                </a:xfrm>
                <a:custGeom>
                  <a:pathLst>
                    <a:path extrusionOk="0" h="120000" w="120000">
                      <a:moveTo>
                        <a:pt x="120000" y="0"/>
                      </a:moveTo>
                      <a:lnTo>
                        <a:pt x="51677" y="44255"/>
                      </a:lnTo>
                      <a:lnTo>
                        <a:pt x="83794" y="44255"/>
                      </a:lnTo>
                      <a:lnTo>
                        <a:pt x="29344" y="78933"/>
                      </a:lnTo>
                      <a:lnTo>
                        <a:pt x="62772" y="78933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anchorCtr="0" anchor="t" bIns="22850" lIns="22850" rIns="22850" tIns="228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" name="Shape 1035"/>
                <p:cNvSpPr/>
                <p:nvPr/>
              </p:nvSpPr>
              <p:spPr>
                <a:xfrm>
                  <a:off x="1073988" y="3810989"/>
                  <a:ext cx="1709167" cy="4453813"/>
                </a:xfrm>
                <a:custGeom>
                  <a:pathLst>
                    <a:path extrusionOk="0" h="120000" w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57227" y="78933"/>
                      </a:lnTo>
                      <a:lnTo>
                        <a:pt x="90655" y="78933"/>
                      </a:lnTo>
                      <a:lnTo>
                        <a:pt x="37666" y="44255"/>
                      </a:lnTo>
                      <a:lnTo>
                        <a:pt x="68322" y="44255"/>
                      </a:lnTo>
                      <a:lnTo>
                        <a:pt x="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>
                  <a:noFill/>
                </a:ln>
              </p:spPr>
              <p:txBody>
                <a:bodyPr anchorCtr="0" anchor="t" bIns="22850" lIns="22850" rIns="22850" tIns="228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036" name="Shape 1036"/>
          <p:cNvGrpSpPr/>
          <p:nvPr/>
        </p:nvGrpSpPr>
        <p:grpSpPr>
          <a:xfrm>
            <a:off x="2538173" y="4428543"/>
            <a:ext cx="1583389" cy="2164144"/>
            <a:chOff x="1720834" y="4124430"/>
            <a:chExt cx="1423029" cy="1944967"/>
          </a:xfrm>
        </p:grpSpPr>
        <p:pic>
          <p:nvPicPr>
            <p:cNvPr id="1037" name="Shape 1037"/>
            <p:cNvPicPr preferRelativeResize="0"/>
            <p:nvPr/>
          </p:nvPicPr>
          <p:blipFill rotWithShape="1">
            <a:blip r:embed="rId6">
              <a:alphaModFix amt="61000"/>
            </a:blip>
            <a:srcRect b="0" l="0" r="0" t="0"/>
            <a:stretch/>
          </p:blipFill>
          <p:spPr>
            <a:xfrm>
              <a:off x="1860767" y="5681489"/>
              <a:ext cx="766683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Shape 1038"/>
            <p:cNvPicPr preferRelativeResize="0"/>
            <p:nvPr/>
          </p:nvPicPr>
          <p:blipFill rotWithShape="1">
            <a:blip r:embed="rId6">
              <a:alphaModFix amt="61000"/>
            </a:blip>
            <a:srcRect b="0" l="0" r="0" t="0"/>
            <a:stretch/>
          </p:blipFill>
          <p:spPr>
            <a:xfrm>
              <a:off x="2369826" y="5693355"/>
              <a:ext cx="766683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Shape 10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0834" y="4124430"/>
              <a:ext cx="1423029" cy="1831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0" name="Shape 1040"/>
          <p:cNvPicPr preferRelativeResize="0"/>
          <p:nvPr/>
        </p:nvPicPr>
        <p:blipFill rotWithShape="1">
          <a:blip r:embed="rId6">
            <a:alphaModFix amt="61000"/>
          </a:blip>
          <a:srcRect b="0" l="0" r="0" t="0"/>
          <a:stretch/>
        </p:blipFill>
        <p:spPr>
          <a:xfrm>
            <a:off x="-138693" y="5426917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Shape 1041"/>
          <p:cNvGrpSpPr/>
          <p:nvPr/>
        </p:nvGrpSpPr>
        <p:grpSpPr>
          <a:xfrm>
            <a:off x="-916625" y="427526"/>
            <a:ext cx="3436431" cy="5195556"/>
            <a:chOff x="-2" y="-2"/>
            <a:chExt cx="6874653" cy="10393817"/>
          </a:xfrm>
        </p:grpSpPr>
        <p:pic>
          <p:nvPicPr>
            <p:cNvPr id="1042" name="Shape 10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2881164" y="8896779"/>
              <a:ext cx="1112322" cy="14970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3" name="Shape 1043"/>
            <p:cNvGrpSpPr/>
            <p:nvPr/>
          </p:nvGrpSpPr>
          <p:grpSpPr>
            <a:xfrm>
              <a:off x="-2" y="-2"/>
              <a:ext cx="6874653" cy="8957121"/>
              <a:chOff x="0" y="0"/>
              <a:chExt cx="6874651" cy="8957118"/>
            </a:xfrm>
          </p:grpSpPr>
          <p:sp>
            <p:nvSpPr>
              <p:cNvPr id="1044" name="Shape 1044"/>
              <p:cNvSpPr/>
              <p:nvPr/>
            </p:nvSpPr>
            <p:spPr>
              <a:xfrm>
                <a:off x="0" y="0"/>
                <a:ext cx="3437325" cy="8957118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3437325" y="0"/>
                <a:ext cx="3437325" cy="8957118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6" name="Shape 1046"/>
          <p:cNvSpPr txBox="1"/>
          <p:nvPr>
            <p:ph type="ctrTitle"/>
          </p:nvPr>
        </p:nvSpPr>
        <p:spPr>
          <a:xfrm>
            <a:off x="4117380" y="2342950"/>
            <a:ext cx="5394960" cy="12984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800" u="none" cap="none" strike="noStrik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Shape 1047"/>
          <p:cNvSpPr txBox="1"/>
          <p:nvPr>
            <p:ph idx="1" type="subTitle"/>
          </p:nvPr>
        </p:nvSpPr>
        <p:spPr>
          <a:xfrm>
            <a:off x="4099092" y="3732837"/>
            <a:ext cx="5422392" cy="795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AA8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" name="Shape 1048"/>
          <p:cNvSpPr txBox="1"/>
          <p:nvPr>
            <p:ph idx="2" type="body"/>
          </p:nvPr>
        </p:nvSpPr>
        <p:spPr>
          <a:xfrm>
            <a:off x="5689453" y="5708557"/>
            <a:ext cx="2052206" cy="377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Shape 1049"/>
          <p:cNvSpPr txBox="1"/>
          <p:nvPr>
            <p:ph idx="3" type="body"/>
          </p:nvPr>
        </p:nvSpPr>
        <p:spPr>
          <a:xfrm>
            <a:off x="4729869" y="4682216"/>
            <a:ext cx="4233587" cy="801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ctr"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B41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50" name="Shape 10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6521" y="-10858"/>
            <a:ext cx="2289682" cy="693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280152" y="-10858"/>
            <a:ext cx="2289682" cy="693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C">
    <p:bg>
      <p:bgPr>
        <a:solidFill>
          <a:schemeClr val="lt1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 txBox="1"/>
          <p:nvPr>
            <p:ph type="ctrTitle"/>
          </p:nvPr>
        </p:nvSpPr>
        <p:spPr>
          <a:xfrm>
            <a:off x="896112" y="1676403"/>
            <a:ext cx="6629400" cy="22083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rgbClr val="193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7" name="Shape 1057"/>
          <p:cNvSpPr txBox="1"/>
          <p:nvPr>
            <p:ph idx="1" type="subTitle"/>
          </p:nvPr>
        </p:nvSpPr>
        <p:spPr>
          <a:xfrm>
            <a:off x="914400" y="3982512"/>
            <a:ext cx="6638543" cy="384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8" name="Shape 1058"/>
          <p:cNvSpPr txBox="1"/>
          <p:nvPr>
            <p:ph idx="2" type="body"/>
          </p:nvPr>
        </p:nvSpPr>
        <p:spPr>
          <a:xfrm>
            <a:off x="914400" y="4940544"/>
            <a:ext cx="6638543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Shape 1059"/>
          <p:cNvSpPr txBox="1"/>
          <p:nvPr>
            <p:ph idx="3" type="body"/>
          </p:nvPr>
        </p:nvSpPr>
        <p:spPr>
          <a:xfrm>
            <a:off x="914400" y="5687567"/>
            <a:ext cx="6638543" cy="548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1" i="0" sz="14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0" name="Shape 1060"/>
          <p:cNvSpPr/>
          <p:nvPr>
            <p:ph idx="4" type="pic"/>
          </p:nvPr>
        </p:nvSpPr>
        <p:spPr>
          <a:xfrm>
            <a:off x="8078850" y="457200"/>
            <a:ext cx="3657600" cy="594359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1061" name="Shape 1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83207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D">
    <p:bg>
      <p:bgPr>
        <a:gradFill>
          <a:gsLst>
            <a:gs pos="0">
              <a:srgbClr val="118ED9"/>
            </a:gs>
            <a:gs pos="79000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Shape 10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43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>
            <p:ph idx="1" type="body"/>
          </p:nvPr>
        </p:nvSpPr>
        <p:spPr>
          <a:xfrm>
            <a:off x="562424" y="4414344"/>
            <a:ext cx="8552736" cy="611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Shape 1066"/>
          <p:cNvSpPr txBox="1"/>
          <p:nvPr>
            <p:ph idx="2" type="body"/>
          </p:nvPr>
        </p:nvSpPr>
        <p:spPr>
          <a:xfrm>
            <a:off x="562424" y="5324305"/>
            <a:ext cx="8552736" cy="970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Shape 1067"/>
          <p:cNvSpPr txBox="1"/>
          <p:nvPr>
            <p:ph type="ctrTitle"/>
          </p:nvPr>
        </p:nvSpPr>
        <p:spPr>
          <a:xfrm>
            <a:off x="562424" y="935107"/>
            <a:ext cx="11065468" cy="1874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Shape 1068"/>
          <p:cNvSpPr txBox="1"/>
          <p:nvPr>
            <p:ph idx="3" type="subTitle"/>
          </p:nvPr>
        </p:nvSpPr>
        <p:spPr>
          <a:xfrm>
            <a:off x="562424" y="2935101"/>
            <a:ext cx="11065468" cy="529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Shape 1069"/>
          <p:cNvSpPr/>
          <p:nvPr/>
        </p:nvSpPr>
        <p:spPr>
          <a:xfrm>
            <a:off x="20397390" y="-13891"/>
            <a:ext cx="3999309" cy="2863453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90045" y="707591"/>
            <a:ext cx="1666109" cy="1166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/>
          <p:nvPr/>
        </p:nvSpPr>
        <p:spPr>
          <a:xfrm>
            <a:off x="10203060" y="0"/>
            <a:ext cx="1999134" cy="1431726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5540" y="324936"/>
            <a:ext cx="832837" cy="58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E">
    <p:bg>
      <p:bgPr>
        <a:solidFill>
          <a:schemeClr val="lt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Shape 107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457135" y="2648339"/>
            <a:ext cx="11274551" cy="3752460"/>
          </a:xfrm>
          <a:prstGeom prst="rect">
            <a:avLst/>
          </a:prstGeom>
          <a:solidFill>
            <a:srgbClr val="118ED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Shape 1077"/>
          <p:cNvSpPr txBox="1"/>
          <p:nvPr>
            <p:ph type="ctrTitle"/>
          </p:nvPr>
        </p:nvSpPr>
        <p:spPr>
          <a:xfrm>
            <a:off x="896112" y="535616"/>
            <a:ext cx="8183720" cy="20265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Shape 1078"/>
          <p:cNvSpPr txBox="1"/>
          <p:nvPr>
            <p:ph idx="1" type="subTitle"/>
          </p:nvPr>
        </p:nvSpPr>
        <p:spPr>
          <a:xfrm>
            <a:off x="914400" y="2696772"/>
            <a:ext cx="7464056" cy="431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Shape 1079"/>
          <p:cNvSpPr txBox="1"/>
          <p:nvPr>
            <p:ph idx="2" type="body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Shape 1080"/>
          <p:cNvSpPr txBox="1"/>
          <p:nvPr>
            <p:ph idx="3" type="body"/>
          </p:nvPr>
        </p:nvSpPr>
        <p:spPr>
          <a:xfrm>
            <a:off x="914400" y="5645855"/>
            <a:ext cx="7464056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81" name="Shape 10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285" y="1639752"/>
            <a:ext cx="2688019" cy="29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571500" y="1764284"/>
            <a:ext cx="11045951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Shape 1085"/>
          <p:cNvSpPr txBox="1"/>
          <p:nvPr>
            <p:ph idx="2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Shape 1086"/>
          <p:cNvSpPr txBox="1"/>
          <p:nvPr>
            <p:ph idx="11" type="ftr"/>
          </p:nvPr>
        </p:nvSpPr>
        <p:spPr>
          <a:xfrm>
            <a:off x="577850" y="6538242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MtnFooter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Shape 1088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1089" name="Shape 1089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0" name="Shape 1130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1131" name="Shape 1131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5" name="Shape 1135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6" name="Shape 1136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1137" name="Shape 1137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0" name="Shape 1140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Shape 114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571500" y="1764284"/>
            <a:ext cx="11045951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3" name="Shape 1143"/>
          <p:cNvSpPr txBox="1"/>
          <p:nvPr>
            <p:ph idx="2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4" name="Shape 1144"/>
          <p:cNvSpPr txBox="1"/>
          <p:nvPr>
            <p:ph idx="11" type="ftr"/>
          </p:nvPr>
        </p:nvSpPr>
        <p:spPr>
          <a:xfrm>
            <a:off x="577850" y="6545878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_E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135" y="2648339"/>
            <a:ext cx="11274551" cy="3752460"/>
          </a:xfrm>
          <a:prstGeom prst="rect">
            <a:avLst/>
          </a:prstGeom>
          <a:solidFill>
            <a:srgbClr val="118ED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/>
          <p:nvPr>
            <p:ph type="ctrTitle"/>
          </p:nvPr>
        </p:nvSpPr>
        <p:spPr>
          <a:xfrm>
            <a:off x="896112" y="535616"/>
            <a:ext cx="8183720" cy="20265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914400" y="2696772"/>
            <a:ext cx="7464056" cy="431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914400" y="5645855"/>
            <a:ext cx="7464056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54610" lvl="3" marL="91440" marR="0" rtl="0" algn="l">
              <a:spcBef>
                <a:spcPts val="0"/>
              </a:spcBef>
              <a:spcAft>
                <a:spcPts val="1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539" lvl="4" marL="91440" marR="0" rtl="0" algn="l">
              <a:spcBef>
                <a:spcPts val="200"/>
              </a:spcBef>
              <a:spcAft>
                <a:spcPts val="10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285" y="1639752"/>
            <a:ext cx="2688019" cy="29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 2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8" name="Shape 1148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 2_MtnFooter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Shape 1150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1151" name="Shape 1151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2" name="Shape 1192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1193" name="Shape 1193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7" name="Shape 1197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8" name="Shape 1198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1199" name="Shape 1199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2" name="Shape 1202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Shape 1203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5" name="Shape 120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-column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571500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9" name="Shape 1209"/>
          <p:cNvSpPr txBox="1"/>
          <p:nvPr>
            <p:ph idx="2" type="body"/>
          </p:nvPr>
        </p:nvSpPr>
        <p:spPr>
          <a:xfrm>
            <a:off x="6313932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0" name="Shape 1210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1" name="Shape 1211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-column_MtnFooter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Shape 1213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1214" name="Shape 1214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Shape 1221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5" name="Shape 1255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1256" name="Shape 1256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Shape 1257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0" name="Shape 1260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Shape 1261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1262" name="Shape 1262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Shape 1263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5" name="Shape 1265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6" name="Shape 126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571500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Shape 1268"/>
          <p:cNvSpPr txBox="1"/>
          <p:nvPr>
            <p:ph idx="2" type="body"/>
          </p:nvPr>
        </p:nvSpPr>
        <p:spPr>
          <a:xfrm>
            <a:off x="6313932" y="1764284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Shape 1269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Shape 1270"/>
          <p:cNvSpPr txBox="1"/>
          <p:nvPr>
            <p:ph idx="11" type="ftr"/>
          </p:nvPr>
        </p:nvSpPr>
        <p:spPr>
          <a:xfrm>
            <a:off x="577850" y="6545046"/>
            <a:ext cx="10022415" cy="1714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Shape 1273"/>
          <p:cNvSpPr txBox="1"/>
          <p:nvPr>
            <p:ph idx="1" type="body"/>
          </p:nvPr>
        </p:nvSpPr>
        <p:spPr>
          <a:xfrm>
            <a:off x="571500" y="1764284"/>
            <a:ext cx="3429000" cy="4223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4" name="Shape 1274"/>
          <p:cNvSpPr txBox="1"/>
          <p:nvPr>
            <p:ph idx="2" type="body"/>
          </p:nvPr>
        </p:nvSpPr>
        <p:spPr>
          <a:xfrm>
            <a:off x="4377367" y="1763999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Shape 1275"/>
          <p:cNvSpPr txBox="1"/>
          <p:nvPr>
            <p:ph idx="3" type="body"/>
          </p:nvPr>
        </p:nvSpPr>
        <p:spPr>
          <a:xfrm>
            <a:off x="8183232" y="1763713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6" name="Shape 1276"/>
          <p:cNvSpPr txBox="1"/>
          <p:nvPr>
            <p:ph idx="4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Shape 1277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_MtnFooter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Shape 1279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1280" name="Shape 1280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3317276" y="6236758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1" name="Shape 1321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1322" name="Shape 1322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Shape 1323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6" name="Shape 1326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7" name="Shape 1327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1328" name="Shape 1328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1" name="Shape 1331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Shape 133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571500" y="1764284"/>
            <a:ext cx="3429000" cy="4223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4" name="Shape 1334"/>
          <p:cNvSpPr txBox="1"/>
          <p:nvPr>
            <p:ph idx="2" type="body"/>
          </p:nvPr>
        </p:nvSpPr>
        <p:spPr>
          <a:xfrm>
            <a:off x="4377367" y="1763999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5" name="Shape 1335"/>
          <p:cNvSpPr txBox="1"/>
          <p:nvPr>
            <p:ph idx="3" type="body"/>
          </p:nvPr>
        </p:nvSpPr>
        <p:spPr>
          <a:xfrm>
            <a:off x="8183232" y="1763713"/>
            <a:ext cx="3429000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6" name="Shape 1336"/>
          <p:cNvSpPr txBox="1"/>
          <p:nvPr>
            <p:ph idx="4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Shape 1337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-column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Shape 1340"/>
          <p:cNvSpPr txBox="1"/>
          <p:nvPr>
            <p:ph idx="1" type="body"/>
          </p:nvPr>
        </p:nvSpPr>
        <p:spPr>
          <a:xfrm>
            <a:off x="3405753" y="1763713"/>
            <a:ext cx="2542085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1" name="Shape 1341"/>
          <p:cNvSpPr txBox="1"/>
          <p:nvPr>
            <p:ph idx="2" type="body"/>
          </p:nvPr>
        </p:nvSpPr>
        <p:spPr>
          <a:xfrm>
            <a:off x="6240005" y="1763713"/>
            <a:ext cx="2540125" cy="4224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2" name="Shape 1342"/>
          <p:cNvSpPr txBox="1"/>
          <p:nvPr>
            <p:ph idx="3" type="body"/>
          </p:nvPr>
        </p:nvSpPr>
        <p:spPr>
          <a:xfrm>
            <a:off x="9072296" y="1763713"/>
            <a:ext cx="2545029" cy="4224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3" name="Shape 1343"/>
          <p:cNvSpPr txBox="1"/>
          <p:nvPr>
            <p:ph idx="4" type="body"/>
          </p:nvPr>
        </p:nvSpPr>
        <p:spPr>
          <a:xfrm>
            <a:off x="571500" y="1764283"/>
            <a:ext cx="2542085" cy="42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Shape 1344"/>
          <p:cNvSpPr txBox="1"/>
          <p:nvPr>
            <p:ph idx="5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5" name="Shape 134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column_titles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>
            <p:ph idx="1" type="body"/>
          </p:nvPr>
        </p:nvSpPr>
        <p:spPr>
          <a:xfrm>
            <a:off x="4303712" y="2435043"/>
            <a:ext cx="3581399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Shape 1348"/>
          <p:cNvSpPr txBox="1"/>
          <p:nvPr>
            <p:ph idx="2" type="body"/>
          </p:nvPr>
        </p:nvSpPr>
        <p:spPr>
          <a:xfrm>
            <a:off x="8036240" y="2435043"/>
            <a:ext cx="3581399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9" name="Shape 1349"/>
          <p:cNvSpPr txBox="1"/>
          <p:nvPr>
            <p:ph idx="3" type="body"/>
          </p:nvPr>
        </p:nvSpPr>
        <p:spPr>
          <a:xfrm>
            <a:off x="576072" y="2435043"/>
            <a:ext cx="3583884" cy="327270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9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0" name="Shape 1350"/>
          <p:cNvSpPr/>
          <p:nvPr/>
        </p:nvSpPr>
        <p:spPr>
          <a:xfrm>
            <a:off x="8037575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4306823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576072" y="1753750"/>
            <a:ext cx="3584447" cy="681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3" name="Shape 1353"/>
          <p:cNvPicPr preferRelativeResize="0"/>
          <p:nvPr/>
        </p:nvPicPr>
        <p:blipFill rotWithShape="1">
          <a:blip r:embed="rId2">
            <a:alphaModFix/>
          </a:blip>
          <a:srcRect b="54945" l="35141" r="4675" t="34614"/>
          <a:stretch/>
        </p:blipFill>
        <p:spPr>
          <a:xfrm>
            <a:off x="4283262" y="1743364"/>
            <a:ext cx="7335650" cy="7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Shape 1354"/>
          <p:cNvPicPr preferRelativeResize="0"/>
          <p:nvPr/>
        </p:nvPicPr>
        <p:blipFill rotWithShape="1">
          <a:blip r:embed="rId2">
            <a:alphaModFix/>
          </a:blip>
          <a:srcRect b="67574" l="65462" r="4865" t="21986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Shape 1355"/>
          <p:cNvSpPr txBox="1"/>
          <p:nvPr>
            <p:ph idx="4" type="body"/>
          </p:nvPr>
        </p:nvSpPr>
        <p:spPr>
          <a:xfrm>
            <a:off x="576072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Shape 1356"/>
          <p:cNvSpPr txBox="1"/>
          <p:nvPr>
            <p:ph idx="5" type="body"/>
          </p:nvPr>
        </p:nvSpPr>
        <p:spPr>
          <a:xfrm>
            <a:off x="4306823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7" name="Shape 1357"/>
          <p:cNvSpPr txBox="1"/>
          <p:nvPr>
            <p:ph idx="6" type="body"/>
          </p:nvPr>
        </p:nvSpPr>
        <p:spPr>
          <a:xfrm>
            <a:off x="8037575" y="1753750"/>
            <a:ext cx="3584447" cy="68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8" name="Shape 1358"/>
          <p:cNvSpPr txBox="1"/>
          <p:nvPr>
            <p:ph idx="7" type="body"/>
          </p:nvPr>
        </p:nvSpPr>
        <p:spPr>
          <a:xfrm>
            <a:off x="8041625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9" name="Shape 1359"/>
          <p:cNvSpPr txBox="1"/>
          <p:nvPr>
            <p:ph idx="8" type="body"/>
          </p:nvPr>
        </p:nvSpPr>
        <p:spPr>
          <a:xfrm>
            <a:off x="571500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0" name="Shape 1360"/>
          <p:cNvSpPr txBox="1"/>
          <p:nvPr>
            <p:ph idx="9" type="body"/>
          </p:nvPr>
        </p:nvSpPr>
        <p:spPr>
          <a:xfrm>
            <a:off x="4303712" y="5750544"/>
            <a:ext cx="358139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1" name="Shape 136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2" name="Shape 1362"/>
          <p:cNvSpPr txBox="1"/>
          <p:nvPr>
            <p:ph idx="1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3" name="Shape 1363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_column photos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8043564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4304012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Shape 1367"/>
          <p:cNvSpPr/>
          <p:nvPr/>
        </p:nvSpPr>
        <p:spPr>
          <a:xfrm>
            <a:off x="576072" y="5561526"/>
            <a:ext cx="3584447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>
            <p:ph idx="1" type="body"/>
          </p:nvPr>
        </p:nvSpPr>
        <p:spPr>
          <a:xfrm>
            <a:off x="8043564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0" name="Shape 1370"/>
          <p:cNvSpPr txBox="1"/>
          <p:nvPr>
            <p:ph idx="2" type="body"/>
          </p:nvPr>
        </p:nvSpPr>
        <p:spPr>
          <a:xfrm>
            <a:off x="576072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1" name="Shape 1371"/>
          <p:cNvSpPr txBox="1"/>
          <p:nvPr>
            <p:ph idx="3" type="body"/>
          </p:nvPr>
        </p:nvSpPr>
        <p:spPr>
          <a:xfrm>
            <a:off x="4304012" y="5561526"/>
            <a:ext cx="3584447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2" name="Shape 1372"/>
          <p:cNvSpPr/>
          <p:nvPr>
            <p:ph idx="4" type="pic"/>
          </p:nvPr>
        </p:nvSpPr>
        <p:spPr>
          <a:xfrm>
            <a:off x="576072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3" name="Shape 1373"/>
          <p:cNvSpPr/>
          <p:nvPr>
            <p:ph idx="5" type="pic"/>
          </p:nvPr>
        </p:nvSpPr>
        <p:spPr>
          <a:xfrm>
            <a:off x="4304012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4" name="Shape 1374"/>
          <p:cNvSpPr/>
          <p:nvPr>
            <p:ph idx="6" type="pic"/>
          </p:nvPr>
        </p:nvSpPr>
        <p:spPr>
          <a:xfrm>
            <a:off x="8043564" y="1756305"/>
            <a:ext cx="3584447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5" name="Shape 1375"/>
          <p:cNvSpPr txBox="1"/>
          <p:nvPr>
            <p:ph idx="7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6" name="Shape 137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Shape 1377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-column photos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/>
        </p:nvSpPr>
        <p:spPr>
          <a:xfrm>
            <a:off x="6199769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Shape 1380"/>
          <p:cNvSpPr/>
          <p:nvPr/>
        </p:nvSpPr>
        <p:spPr>
          <a:xfrm>
            <a:off x="3387921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576072" y="5573837"/>
            <a:ext cx="2615184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9011620" y="5573837"/>
            <a:ext cx="2605842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3" name="Shape 1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 txBox="1"/>
          <p:nvPr>
            <p:ph idx="1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5" name="Shape 1385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6" name="Shape 1386"/>
          <p:cNvSpPr txBox="1"/>
          <p:nvPr>
            <p:ph idx="2" type="body"/>
          </p:nvPr>
        </p:nvSpPr>
        <p:spPr>
          <a:xfrm>
            <a:off x="6199769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2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7" name="Shape 1387"/>
          <p:cNvSpPr txBox="1"/>
          <p:nvPr>
            <p:ph idx="3" type="body"/>
          </p:nvPr>
        </p:nvSpPr>
        <p:spPr>
          <a:xfrm>
            <a:off x="576072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8" name="Shape 1388"/>
          <p:cNvSpPr txBox="1"/>
          <p:nvPr>
            <p:ph idx="4" type="body"/>
          </p:nvPr>
        </p:nvSpPr>
        <p:spPr>
          <a:xfrm>
            <a:off x="3387921" y="5573837"/>
            <a:ext cx="2615184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9" name="Shape 1389"/>
          <p:cNvSpPr txBox="1"/>
          <p:nvPr>
            <p:ph idx="5" type="body"/>
          </p:nvPr>
        </p:nvSpPr>
        <p:spPr>
          <a:xfrm>
            <a:off x="9011620" y="5573837"/>
            <a:ext cx="2587751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10160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0" name="Shape 139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1" name="Shape 1391"/>
          <p:cNvSpPr/>
          <p:nvPr>
            <p:ph idx="6" type="pic"/>
          </p:nvPr>
        </p:nvSpPr>
        <p:spPr>
          <a:xfrm>
            <a:off x="576072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2" name="Shape 1392"/>
          <p:cNvSpPr/>
          <p:nvPr>
            <p:ph idx="7" type="pic"/>
          </p:nvPr>
        </p:nvSpPr>
        <p:spPr>
          <a:xfrm>
            <a:off x="3387921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3" name="Shape 1393"/>
          <p:cNvSpPr/>
          <p:nvPr>
            <p:ph idx="8" type="pic"/>
          </p:nvPr>
        </p:nvSpPr>
        <p:spPr>
          <a:xfrm>
            <a:off x="6199769" y="1754143"/>
            <a:ext cx="2615184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4" name="Shape 1394"/>
          <p:cNvSpPr/>
          <p:nvPr>
            <p:ph idx="9" type="pic"/>
          </p:nvPr>
        </p:nvSpPr>
        <p:spPr>
          <a:xfrm>
            <a:off x="9011620" y="1754143"/>
            <a:ext cx="2605832" cy="3822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571500" y="1764284"/>
            <a:ext cx="11045951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577850" y="6538242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Divider Layout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Shape 13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Shape 1397"/>
          <p:cNvSpPr txBox="1"/>
          <p:nvPr>
            <p:ph idx="1" type="body"/>
          </p:nvPr>
        </p:nvSpPr>
        <p:spPr>
          <a:xfrm>
            <a:off x="571500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8" name="Shape 1398"/>
          <p:cNvSpPr txBox="1"/>
          <p:nvPr>
            <p:ph idx="2" type="body"/>
          </p:nvPr>
        </p:nvSpPr>
        <p:spPr>
          <a:xfrm>
            <a:off x="3392594" y="4520471"/>
            <a:ext cx="2518741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9" name="Shape 1399"/>
          <p:cNvSpPr txBox="1"/>
          <p:nvPr>
            <p:ph idx="3" type="body"/>
          </p:nvPr>
        </p:nvSpPr>
        <p:spPr>
          <a:xfrm>
            <a:off x="6213510" y="4520471"/>
            <a:ext cx="2515843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0" name="Shape 1400"/>
          <p:cNvSpPr txBox="1"/>
          <p:nvPr>
            <p:ph idx="4" type="body"/>
          </p:nvPr>
        </p:nvSpPr>
        <p:spPr>
          <a:xfrm>
            <a:off x="9031525" y="4520471"/>
            <a:ext cx="2511697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84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1" name="Shape 1401"/>
          <p:cNvSpPr txBox="1"/>
          <p:nvPr>
            <p:ph idx="5" type="body"/>
          </p:nvPr>
        </p:nvSpPr>
        <p:spPr>
          <a:xfrm>
            <a:off x="3391508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Shape 1402"/>
          <p:cNvSpPr txBox="1"/>
          <p:nvPr>
            <p:ph idx="6" type="body"/>
          </p:nvPr>
        </p:nvSpPr>
        <p:spPr>
          <a:xfrm>
            <a:off x="6211517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Shape 1403"/>
          <p:cNvSpPr txBox="1"/>
          <p:nvPr>
            <p:ph idx="7" type="body"/>
          </p:nvPr>
        </p:nvSpPr>
        <p:spPr>
          <a:xfrm>
            <a:off x="9031525" y="745512"/>
            <a:ext cx="2514599" cy="744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5562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30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904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Shape 1404"/>
          <p:cNvSpPr/>
          <p:nvPr>
            <p:ph idx="8" type="pic"/>
          </p:nvPr>
        </p:nvSpPr>
        <p:spPr>
          <a:xfrm>
            <a:off x="571500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Shape 1405"/>
          <p:cNvSpPr/>
          <p:nvPr>
            <p:ph idx="9" type="pic"/>
          </p:nvPr>
        </p:nvSpPr>
        <p:spPr>
          <a:xfrm>
            <a:off x="3391508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6" name="Shape 1406"/>
          <p:cNvSpPr/>
          <p:nvPr>
            <p:ph idx="13" type="pic"/>
          </p:nvPr>
        </p:nvSpPr>
        <p:spPr>
          <a:xfrm>
            <a:off x="6211517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Shape 1407"/>
          <p:cNvSpPr/>
          <p:nvPr>
            <p:ph idx="14" type="pic"/>
          </p:nvPr>
        </p:nvSpPr>
        <p:spPr>
          <a:xfrm>
            <a:off x="9031525" y="1846480"/>
            <a:ext cx="2487168" cy="2481998"/>
          </a:xfrm>
          <a:prstGeom prst="ellipse">
            <a:avLst/>
          </a:prstGeom>
          <a:solidFill>
            <a:schemeClr val="lt2"/>
          </a:solidFill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Shape 1408"/>
          <p:cNvSpPr txBox="1"/>
          <p:nvPr>
            <p:ph idx="15" type="body"/>
          </p:nvPr>
        </p:nvSpPr>
        <p:spPr>
          <a:xfrm>
            <a:off x="571499" y="4520471"/>
            <a:ext cx="2518922" cy="2221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spcBef>
                <a:spcPts val="6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09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" lvl="2" marL="228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228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Shape 1409"/>
          <p:cNvSpPr/>
          <p:nvPr/>
        </p:nvSpPr>
        <p:spPr>
          <a:xfrm>
            <a:off x="6207876" y="381000"/>
            <a:ext cx="2923756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Shape 1410"/>
          <p:cNvSpPr txBox="1"/>
          <p:nvPr/>
        </p:nvSpPr>
        <p:spPr>
          <a:xfrm>
            <a:off x="187159" y="267367"/>
            <a:ext cx="18466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C64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idx="1" type="body"/>
          </p:nvPr>
        </p:nvSpPr>
        <p:spPr>
          <a:xfrm>
            <a:off x="8309922" y="1763713"/>
            <a:ext cx="3299490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Shape 1413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Shape 1414"/>
          <p:cNvSpPr txBox="1"/>
          <p:nvPr>
            <p:ph idx="2" type="body"/>
          </p:nvPr>
        </p:nvSpPr>
        <p:spPr>
          <a:xfrm>
            <a:off x="571499" y="1763713"/>
            <a:ext cx="7189471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Shape 1415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Shape 1416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7" name="Shape 1417"/>
          <p:cNvCxnSpPr/>
          <p:nvPr/>
        </p:nvCxnSpPr>
        <p:spPr>
          <a:xfrm rot="10800000">
            <a:off x="8035446" y="1627908"/>
            <a:ext cx="0" cy="465281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/>
          <p:nvPr>
            <p:ph idx="1" type="body"/>
          </p:nvPr>
        </p:nvSpPr>
        <p:spPr>
          <a:xfrm>
            <a:off x="571500" y="1763713"/>
            <a:ext cx="3299490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Shape 1420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1" name="Shape 1421"/>
          <p:cNvSpPr txBox="1"/>
          <p:nvPr>
            <p:ph idx="2" type="body"/>
          </p:nvPr>
        </p:nvSpPr>
        <p:spPr>
          <a:xfrm>
            <a:off x="4371141" y="1763713"/>
            <a:ext cx="7189471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2" name="Shape 1422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3" name="Shape 1423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4" name="Shape 1424"/>
          <p:cNvCxnSpPr/>
          <p:nvPr/>
        </p:nvCxnSpPr>
        <p:spPr>
          <a:xfrm rot="10800000">
            <a:off x="4093571" y="1627908"/>
            <a:ext cx="0" cy="465281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Sign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idx="1" type="body"/>
          </p:nvPr>
        </p:nvSpPr>
        <p:spPr>
          <a:xfrm>
            <a:off x="8461599" y="2214516"/>
            <a:ext cx="3147814" cy="37735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7" name="Shape 142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Shape 1428"/>
          <p:cNvSpPr txBox="1"/>
          <p:nvPr>
            <p:ph idx="2" type="body"/>
          </p:nvPr>
        </p:nvSpPr>
        <p:spPr>
          <a:xfrm>
            <a:off x="571499" y="1763713"/>
            <a:ext cx="6862232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9" name="Shape 1429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0" name="Shape 143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31" name="Shape 1431"/>
          <p:cNvGrpSpPr/>
          <p:nvPr/>
        </p:nvGrpSpPr>
        <p:grpSpPr>
          <a:xfrm>
            <a:off x="6869934" y="1495875"/>
            <a:ext cx="1874323" cy="4492037"/>
            <a:chOff x="6869934" y="1495875"/>
            <a:chExt cx="1874323" cy="4492037"/>
          </a:xfrm>
        </p:grpSpPr>
        <p:sp>
          <p:nvSpPr>
            <p:cNvPr id="1432" name="Shape 1432"/>
            <p:cNvSpPr/>
            <p:nvPr/>
          </p:nvSpPr>
          <p:spPr>
            <a:xfrm>
              <a:off x="7804978" y="1746739"/>
              <a:ext cx="939280" cy="303236"/>
            </a:xfrm>
            <a:custGeom>
              <a:pathLst>
                <a:path extrusionOk="0" h="120000" w="120000">
                  <a:moveTo>
                    <a:pt x="5333" y="120000"/>
                  </a:move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3775" y="120000"/>
                    <a:pt x="119999" y="60000"/>
                    <a:pt x="119999" y="60000"/>
                  </a:cubicBezTo>
                  <a:cubicBezTo>
                    <a:pt x="119999" y="60000"/>
                    <a:pt x="113775" y="0"/>
                    <a:pt x="106666" y="0"/>
                  </a:cubicBezTo>
                  <a:cubicBezTo>
                    <a:pt x="5333" y="0"/>
                    <a:pt x="5333" y="0"/>
                    <a:pt x="5333" y="0"/>
                  </a:cubicBezTo>
                  <a:cubicBezTo>
                    <a:pt x="-1775" y="0"/>
                    <a:pt x="-1775" y="120000"/>
                    <a:pt x="5333" y="1200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7963046" y="1863367"/>
              <a:ext cx="515949" cy="64146"/>
            </a:xfrm>
            <a:custGeom>
              <a:pathLst>
                <a:path extrusionOk="0" h="120000" w="120000">
                  <a:moveTo>
                    <a:pt x="110272" y="0"/>
                  </a:move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6755" y="120000"/>
                    <a:pt x="120000" y="93333"/>
                    <a:pt x="120000" y="66666"/>
                  </a:cubicBezTo>
                  <a:cubicBezTo>
                    <a:pt x="120000" y="26666"/>
                    <a:pt x="116755" y="0"/>
                    <a:pt x="11027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8522720" y="1863367"/>
              <a:ext cx="137005" cy="64146"/>
            </a:xfrm>
            <a:custGeom>
              <a:pathLst>
                <a:path extrusionOk="0" h="120000" w="120000">
                  <a:moveTo>
                    <a:pt x="78000" y="0"/>
                  </a:move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6869934" y="2214516"/>
              <a:ext cx="942151" cy="297404"/>
            </a:xfrm>
            <a:custGeom>
              <a:pathLst>
                <a:path extrusionOk="0" h="120000" w="120000">
                  <a:moveTo>
                    <a:pt x="114666" y="0"/>
                  </a:moveTo>
                  <a:cubicBezTo>
                    <a:pt x="13333" y="0"/>
                    <a:pt x="13333" y="0"/>
                    <a:pt x="13333" y="0"/>
                  </a:cubicBezTo>
                  <a:cubicBezTo>
                    <a:pt x="6224" y="0"/>
                    <a:pt x="0" y="61394"/>
                    <a:pt x="0" y="61394"/>
                  </a:cubicBezTo>
                  <a:cubicBezTo>
                    <a:pt x="0" y="61394"/>
                    <a:pt x="6224" y="120000"/>
                    <a:pt x="13333" y="120000"/>
                  </a:cubicBezTo>
                  <a:cubicBezTo>
                    <a:pt x="114666" y="120000"/>
                    <a:pt x="114666" y="120000"/>
                    <a:pt x="114666" y="120000"/>
                  </a:cubicBezTo>
                  <a:cubicBezTo>
                    <a:pt x="121775" y="120000"/>
                    <a:pt x="121775" y="0"/>
                    <a:pt x="114666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7135196" y="2331146"/>
              <a:ext cx="515949" cy="64146"/>
            </a:xfrm>
            <a:custGeom>
              <a:pathLst>
                <a:path extrusionOk="0" h="120000" w="120000">
                  <a:moveTo>
                    <a:pt x="9727" y="120000"/>
                  </a:move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5133" y="120000"/>
                    <a:pt x="120000" y="93333"/>
                    <a:pt x="120000" y="66666"/>
                  </a:cubicBezTo>
                  <a:cubicBezTo>
                    <a:pt x="120000" y="26666"/>
                    <a:pt x="115133" y="0"/>
                    <a:pt x="110272" y="0"/>
                  </a:cubicBez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6954468" y="2331146"/>
              <a:ext cx="139918" cy="64146"/>
            </a:xfrm>
            <a:custGeom>
              <a:pathLst>
                <a:path extrusionOk="0" h="120000" w="120000">
                  <a:moveTo>
                    <a:pt x="42000" y="120000"/>
                  </a:move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7461672" y="5742992"/>
              <a:ext cx="690847" cy="244920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7490822" y="5751741"/>
              <a:ext cx="632549" cy="180776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7705614" y="1495875"/>
              <a:ext cx="210792" cy="4381930"/>
            </a:xfrm>
            <a:custGeom>
              <a:pathLst>
                <a:path extrusionOk="0" h="120000" w="120000">
                  <a:moveTo>
                    <a:pt x="120000" y="116951"/>
                  </a:moveTo>
                  <a:cubicBezTo>
                    <a:pt x="115919" y="118848"/>
                    <a:pt x="88549" y="119799"/>
                    <a:pt x="60262" y="119977"/>
                  </a:cubicBezTo>
                  <a:cubicBezTo>
                    <a:pt x="29949" y="120172"/>
                    <a:pt x="-4669" y="118892"/>
                    <a:pt x="525" y="116951"/>
                  </a:cubicBezTo>
                  <a:lnTo>
                    <a:pt x="525" y="7265"/>
                  </a:lnTo>
                  <a:cubicBezTo>
                    <a:pt x="525" y="5251"/>
                    <a:pt x="7491" y="3432"/>
                    <a:pt x="18446" y="2119"/>
                  </a:cubicBezTo>
                  <a:cubicBezTo>
                    <a:pt x="29395" y="806"/>
                    <a:pt x="44332" y="0"/>
                    <a:pt x="60262" y="0"/>
                  </a:cubicBezTo>
                  <a:lnTo>
                    <a:pt x="60262" y="0"/>
                  </a:lnTo>
                  <a:cubicBezTo>
                    <a:pt x="76192" y="0"/>
                    <a:pt x="91124" y="806"/>
                    <a:pt x="102078" y="2119"/>
                  </a:cubicBezTo>
                  <a:cubicBezTo>
                    <a:pt x="113027" y="3432"/>
                    <a:pt x="120000" y="5251"/>
                    <a:pt x="120000" y="7265"/>
                  </a:cubicBezTo>
                  <a:lnTo>
                    <a:pt x="120000" y="11695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1" name="Shape 14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2113" y="5336535"/>
            <a:ext cx="695782" cy="79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Sign 2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/>
          <p:nvPr>
            <p:ph idx="1" type="body"/>
          </p:nvPr>
        </p:nvSpPr>
        <p:spPr>
          <a:xfrm>
            <a:off x="571500" y="1763713"/>
            <a:ext cx="3238302" cy="4224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4" name="Shape 144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5" name="Shape 1445"/>
          <p:cNvSpPr txBox="1"/>
          <p:nvPr>
            <p:ph idx="2" type="body"/>
          </p:nvPr>
        </p:nvSpPr>
        <p:spPr>
          <a:xfrm>
            <a:off x="5008619" y="2231073"/>
            <a:ext cx="6551992" cy="4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6" name="Shape 1446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7" name="Shape 1447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48" name="Shape 1448"/>
          <p:cNvGrpSpPr/>
          <p:nvPr/>
        </p:nvGrpSpPr>
        <p:grpSpPr>
          <a:xfrm>
            <a:off x="3811935" y="1495875"/>
            <a:ext cx="1874323" cy="4492037"/>
            <a:chOff x="6869934" y="1495875"/>
            <a:chExt cx="1874323" cy="4492037"/>
          </a:xfrm>
        </p:grpSpPr>
        <p:sp>
          <p:nvSpPr>
            <p:cNvPr id="1449" name="Shape 1449"/>
            <p:cNvSpPr/>
            <p:nvPr/>
          </p:nvSpPr>
          <p:spPr>
            <a:xfrm>
              <a:off x="7804978" y="1746739"/>
              <a:ext cx="939280" cy="303236"/>
            </a:xfrm>
            <a:custGeom>
              <a:pathLst>
                <a:path extrusionOk="0" h="120000" w="120000">
                  <a:moveTo>
                    <a:pt x="5333" y="120000"/>
                  </a:move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3775" y="120000"/>
                    <a:pt x="119999" y="60000"/>
                    <a:pt x="119999" y="60000"/>
                  </a:cubicBezTo>
                  <a:cubicBezTo>
                    <a:pt x="119999" y="60000"/>
                    <a:pt x="113775" y="0"/>
                    <a:pt x="106666" y="0"/>
                  </a:cubicBezTo>
                  <a:cubicBezTo>
                    <a:pt x="5333" y="0"/>
                    <a:pt x="5333" y="0"/>
                    <a:pt x="5333" y="0"/>
                  </a:cubicBezTo>
                  <a:cubicBezTo>
                    <a:pt x="-1775" y="0"/>
                    <a:pt x="-1775" y="120000"/>
                    <a:pt x="5333" y="1200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7963046" y="1863367"/>
              <a:ext cx="515949" cy="64146"/>
            </a:xfrm>
            <a:custGeom>
              <a:pathLst>
                <a:path extrusionOk="0" h="120000" w="120000">
                  <a:moveTo>
                    <a:pt x="110272" y="0"/>
                  </a:move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6755" y="120000"/>
                    <a:pt x="120000" y="93333"/>
                    <a:pt x="120000" y="66666"/>
                  </a:cubicBezTo>
                  <a:cubicBezTo>
                    <a:pt x="120000" y="26666"/>
                    <a:pt x="116755" y="0"/>
                    <a:pt x="110272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8522720" y="1863367"/>
              <a:ext cx="137005" cy="64146"/>
            </a:xfrm>
            <a:custGeom>
              <a:pathLst>
                <a:path extrusionOk="0" h="120000" w="120000">
                  <a:moveTo>
                    <a:pt x="78000" y="0"/>
                  </a:move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6869934" y="2214516"/>
              <a:ext cx="942151" cy="297404"/>
            </a:xfrm>
            <a:custGeom>
              <a:pathLst>
                <a:path extrusionOk="0" h="120000" w="120000">
                  <a:moveTo>
                    <a:pt x="114666" y="0"/>
                  </a:moveTo>
                  <a:cubicBezTo>
                    <a:pt x="13333" y="0"/>
                    <a:pt x="13333" y="0"/>
                    <a:pt x="13333" y="0"/>
                  </a:cubicBezTo>
                  <a:cubicBezTo>
                    <a:pt x="6224" y="0"/>
                    <a:pt x="0" y="61394"/>
                    <a:pt x="0" y="61394"/>
                  </a:cubicBezTo>
                  <a:cubicBezTo>
                    <a:pt x="0" y="61394"/>
                    <a:pt x="6224" y="120000"/>
                    <a:pt x="13333" y="120000"/>
                  </a:cubicBezTo>
                  <a:cubicBezTo>
                    <a:pt x="114666" y="120000"/>
                    <a:pt x="114666" y="120000"/>
                    <a:pt x="114666" y="120000"/>
                  </a:cubicBezTo>
                  <a:cubicBezTo>
                    <a:pt x="121775" y="120000"/>
                    <a:pt x="121775" y="0"/>
                    <a:pt x="114666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7135196" y="2331146"/>
              <a:ext cx="515949" cy="64146"/>
            </a:xfrm>
            <a:custGeom>
              <a:pathLst>
                <a:path extrusionOk="0" h="120000" w="120000">
                  <a:moveTo>
                    <a:pt x="9727" y="120000"/>
                  </a:moveTo>
                  <a:cubicBezTo>
                    <a:pt x="110272" y="120000"/>
                    <a:pt x="110272" y="120000"/>
                    <a:pt x="110272" y="120000"/>
                  </a:cubicBezTo>
                  <a:cubicBezTo>
                    <a:pt x="115133" y="120000"/>
                    <a:pt x="120000" y="93333"/>
                    <a:pt x="120000" y="66666"/>
                  </a:cubicBezTo>
                  <a:cubicBezTo>
                    <a:pt x="120000" y="26666"/>
                    <a:pt x="115133" y="0"/>
                    <a:pt x="110272" y="0"/>
                  </a:cubicBezTo>
                  <a:cubicBezTo>
                    <a:pt x="9727" y="0"/>
                    <a:pt x="9727" y="0"/>
                    <a:pt x="9727" y="0"/>
                  </a:cubicBezTo>
                  <a:cubicBezTo>
                    <a:pt x="4866" y="0"/>
                    <a:pt x="0" y="26666"/>
                    <a:pt x="0" y="66666"/>
                  </a:cubicBezTo>
                  <a:cubicBezTo>
                    <a:pt x="0" y="93333"/>
                    <a:pt x="4866" y="120000"/>
                    <a:pt x="9727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6954468" y="2331146"/>
              <a:ext cx="139918" cy="64146"/>
            </a:xfrm>
            <a:custGeom>
              <a:pathLst>
                <a:path extrusionOk="0" h="120000" w="120000">
                  <a:moveTo>
                    <a:pt x="42000" y="120000"/>
                  </a:moveTo>
                  <a:cubicBezTo>
                    <a:pt x="78000" y="120000"/>
                    <a:pt x="78000" y="120000"/>
                    <a:pt x="78000" y="120000"/>
                  </a:cubicBezTo>
                  <a:cubicBezTo>
                    <a:pt x="102000" y="120000"/>
                    <a:pt x="120000" y="93333"/>
                    <a:pt x="120000" y="66666"/>
                  </a:cubicBezTo>
                  <a:cubicBezTo>
                    <a:pt x="120000" y="26666"/>
                    <a:pt x="102000" y="0"/>
                    <a:pt x="78000" y="0"/>
                  </a:cubicBezTo>
                  <a:cubicBezTo>
                    <a:pt x="42000" y="0"/>
                    <a:pt x="42000" y="0"/>
                    <a:pt x="42000" y="0"/>
                  </a:cubicBezTo>
                  <a:cubicBezTo>
                    <a:pt x="18000" y="0"/>
                    <a:pt x="0" y="26666"/>
                    <a:pt x="0" y="66666"/>
                  </a:cubicBezTo>
                  <a:cubicBezTo>
                    <a:pt x="0" y="93333"/>
                    <a:pt x="18000" y="120000"/>
                    <a:pt x="42000" y="1200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7461672" y="5742992"/>
              <a:ext cx="690847" cy="244920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7490822" y="5751741"/>
              <a:ext cx="632549" cy="180776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7705614" y="1495875"/>
              <a:ext cx="210792" cy="4381930"/>
            </a:xfrm>
            <a:custGeom>
              <a:pathLst>
                <a:path extrusionOk="0" h="120000" w="120000">
                  <a:moveTo>
                    <a:pt x="120000" y="116951"/>
                  </a:moveTo>
                  <a:cubicBezTo>
                    <a:pt x="115919" y="118848"/>
                    <a:pt x="88549" y="119799"/>
                    <a:pt x="60262" y="119977"/>
                  </a:cubicBezTo>
                  <a:cubicBezTo>
                    <a:pt x="29949" y="120172"/>
                    <a:pt x="-4669" y="118892"/>
                    <a:pt x="525" y="116951"/>
                  </a:cubicBezTo>
                  <a:lnTo>
                    <a:pt x="525" y="7265"/>
                  </a:lnTo>
                  <a:cubicBezTo>
                    <a:pt x="525" y="5251"/>
                    <a:pt x="7491" y="3432"/>
                    <a:pt x="18446" y="2119"/>
                  </a:cubicBezTo>
                  <a:cubicBezTo>
                    <a:pt x="29395" y="806"/>
                    <a:pt x="44332" y="0"/>
                    <a:pt x="60262" y="0"/>
                  </a:cubicBezTo>
                  <a:lnTo>
                    <a:pt x="60262" y="0"/>
                  </a:lnTo>
                  <a:cubicBezTo>
                    <a:pt x="76192" y="0"/>
                    <a:pt x="91124" y="806"/>
                    <a:pt x="102078" y="2119"/>
                  </a:cubicBezTo>
                  <a:cubicBezTo>
                    <a:pt x="113027" y="3432"/>
                    <a:pt x="120000" y="5251"/>
                    <a:pt x="120000" y="7265"/>
                  </a:cubicBezTo>
                  <a:lnTo>
                    <a:pt x="120000" y="11695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8" name="Shape 14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3796" y="5336535"/>
            <a:ext cx="695782" cy="79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3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1" name="Shape 1461"/>
          <p:cNvPicPr preferRelativeResize="0"/>
          <p:nvPr/>
        </p:nvPicPr>
        <p:blipFill rotWithShape="1">
          <a:blip r:embed="rId2">
            <a:alphaModFix amt="50000"/>
          </a:blip>
          <a:srcRect b="5334" l="29589" r="-29589" t="-5335"/>
          <a:stretch/>
        </p:blipFill>
        <p:spPr>
          <a:xfrm>
            <a:off x="0" y="1786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Shape 1462"/>
          <p:cNvSpPr txBox="1"/>
          <p:nvPr>
            <p:ph idx="1" type="body"/>
          </p:nvPr>
        </p:nvSpPr>
        <p:spPr>
          <a:xfrm>
            <a:off x="457135" y="1763713"/>
            <a:ext cx="3924362" cy="4637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Shape 1463"/>
          <p:cNvSpPr txBox="1"/>
          <p:nvPr>
            <p:ph idx="2" type="body"/>
          </p:nvPr>
        </p:nvSpPr>
        <p:spPr>
          <a:xfrm>
            <a:off x="4381500" y="1755648"/>
            <a:ext cx="7336368" cy="4636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Shape 146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Shape 1465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Shape 1466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 blue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/>
        </p:nvSpPr>
        <p:spPr>
          <a:xfrm>
            <a:off x="4359398" y="1755069"/>
            <a:ext cx="7350000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Shape 1470"/>
          <p:cNvSpPr txBox="1"/>
          <p:nvPr>
            <p:ph idx="1" type="body"/>
          </p:nvPr>
        </p:nvSpPr>
        <p:spPr>
          <a:xfrm>
            <a:off x="457135" y="1755066"/>
            <a:ext cx="3924362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1" name="Shape 1471"/>
          <p:cNvPicPr preferRelativeResize="0"/>
          <p:nvPr/>
        </p:nvPicPr>
        <p:blipFill rotWithShape="1">
          <a:blip r:embed="rId2">
            <a:alphaModFix amt="60000"/>
          </a:blip>
          <a:srcRect b="6212" l="32247" r="35068" t="25153"/>
          <a:stretch/>
        </p:blipFill>
        <p:spPr>
          <a:xfrm>
            <a:off x="427795" y="1724525"/>
            <a:ext cx="3983843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 txBox="1"/>
          <p:nvPr>
            <p:ph idx="2" type="body"/>
          </p:nvPr>
        </p:nvSpPr>
        <p:spPr>
          <a:xfrm>
            <a:off x="4381500" y="1755067"/>
            <a:ext cx="7183967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Shape 1473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Shape 1474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Shape 147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ird split 2 Trees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/>
          <p:nvPr/>
        </p:nvSpPr>
        <p:spPr>
          <a:xfrm>
            <a:off x="4359398" y="1755069"/>
            <a:ext cx="7350002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Shape 1478"/>
          <p:cNvSpPr/>
          <p:nvPr/>
        </p:nvSpPr>
        <p:spPr>
          <a:xfrm>
            <a:off x="457135" y="1755069"/>
            <a:ext cx="3924362" cy="4645730"/>
          </a:xfrm>
          <a:prstGeom prst="rect">
            <a:avLst/>
          </a:prstGeom>
          <a:solidFill>
            <a:srgbClr val="14713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9" name="Shape 1479"/>
          <p:cNvPicPr preferRelativeResize="0"/>
          <p:nvPr/>
        </p:nvPicPr>
        <p:blipFill rotWithShape="1">
          <a:blip r:embed="rId2">
            <a:alphaModFix amt="50000"/>
          </a:blip>
          <a:srcRect b="6212" l="32247" r="35068" t="25153"/>
          <a:stretch/>
        </p:blipFill>
        <p:spPr>
          <a:xfrm>
            <a:off x="427795" y="1724525"/>
            <a:ext cx="3983843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Shape 1480"/>
          <p:cNvSpPr txBox="1"/>
          <p:nvPr>
            <p:ph idx="1" type="body"/>
          </p:nvPr>
        </p:nvSpPr>
        <p:spPr>
          <a:xfrm>
            <a:off x="457135" y="1755068"/>
            <a:ext cx="3924362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Shape 1481"/>
          <p:cNvSpPr txBox="1"/>
          <p:nvPr>
            <p:ph idx="2" type="body"/>
          </p:nvPr>
        </p:nvSpPr>
        <p:spPr>
          <a:xfrm>
            <a:off x="4381500" y="1755069"/>
            <a:ext cx="7158566" cy="4645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2" name="Shape 148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3" name="Shape 1483"/>
          <p:cNvSpPr txBox="1"/>
          <p:nvPr>
            <p:ph idx="3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4" name="Shape 1484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FB5B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 High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Shape 1486"/>
          <p:cNvGrpSpPr/>
          <p:nvPr/>
        </p:nvGrpSpPr>
        <p:grpSpPr>
          <a:xfrm>
            <a:off x="-8301" y="1604255"/>
            <a:ext cx="12206648" cy="5253745"/>
            <a:chOff x="-8301" y="1604255"/>
            <a:chExt cx="12206648" cy="5253745"/>
          </a:xfrm>
        </p:grpSpPr>
        <p:grpSp>
          <p:nvGrpSpPr>
            <p:cNvPr id="1487" name="Shape 1487"/>
            <p:cNvGrpSpPr/>
            <p:nvPr/>
          </p:nvGrpSpPr>
          <p:grpSpPr>
            <a:xfrm>
              <a:off x="-8301" y="1639015"/>
              <a:ext cx="8112661" cy="3599586"/>
              <a:chOff x="0" y="-1"/>
              <a:chExt cx="16229548" cy="7199171"/>
            </a:xfrm>
          </p:grpSpPr>
          <p:sp>
            <p:nvSpPr>
              <p:cNvPr id="1488" name="Shape 1488"/>
              <p:cNvSpPr/>
              <p:nvPr/>
            </p:nvSpPr>
            <p:spPr>
              <a:xfrm>
                <a:off x="0" y="-1"/>
                <a:ext cx="16229548" cy="7199171"/>
              </a:xfrm>
              <a:custGeom>
                <a:pathLst>
                  <a:path extrusionOk="0" h="120000" w="120000">
                    <a:moveTo>
                      <a:pt x="34644" y="0"/>
                    </a:moveTo>
                    <a:lnTo>
                      <a:pt x="40100" y="2177"/>
                    </a:lnTo>
                    <a:lnTo>
                      <a:pt x="46033" y="15316"/>
                    </a:lnTo>
                    <a:lnTo>
                      <a:pt x="57866" y="31450"/>
                    </a:lnTo>
                    <a:lnTo>
                      <a:pt x="77566" y="25877"/>
                    </a:lnTo>
                    <a:lnTo>
                      <a:pt x="79877" y="30161"/>
                    </a:lnTo>
                    <a:lnTo>
                      <a:pt x="89744" y="18161"/>
                    </a:lnTo>
                    <a:lnTo>
                      <a:pt x="97061" y="26716"/>
                    </a:lnTo>
                    <a:lnTo>
                      <a:pt x="119672" y="35272"/>
                    </a:lnTo>
                    <a:lnTo>
                      <a:pt x="120000" y="120000"/>
                    </a:lnTo>
                    <a:lnTo>
                      <a:pt x="272" y="119550"/>
                    </a:lnTo>
                    <a:cubicBezTo>
                      <a:pt x="177" y="82472"/>
                      <a:pt x="88" y="45394"/>
                      <a:pt x="0" y="8311"/>
                    </a:cubicBezTo>
                    <a:lnTo>
                      <a:pt x="1311" y="12038"/>
                    </a:lnTo>
                    <a:lnTo>
                      <a:pt x="6311" y="15827"/>
                    </a:lnTo>
                    <a:lnTo>
                      <a:pt x="14761" y="37077"/>
                    </a:lnTo>
                    <a:lnTo>
                      <a:pt x="28366" y="25238"/>
                    </a:lnTo>
                    <a:lnTo>
                      <a:pt x="34644" y="0"/>
                    </a:lnTo>
                    <a:close/>
                  </a:path>
                </a:pathLst>
              </a:custGeom>
              <a:solidFill>
                <a:srgbClr val="0071DE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Shape 1489"/>
              <p:cNvSpPr/>
              <p:nvPr/>
            </p:nvSpPr>
            <p:spPr>
              <a:xfrm>
                <a:off x="13941" y="806729"/>
                <a:ext cx="840843" cy="808973"/>
              </a:xfrm>
              <a:custGeom>
                <a:pathLst>
                  <a:path extrusionOk="0" h="120000" w="120000">
                    <a:moveTo>
                      <a:pt x="21372" y="0"/>
                    </a:moveTo>
                    <a:lnTo>
                      <a:pt x="120000" y="35538"/>
                    </a:lnTo>
                    <a:lnTo>
                      <a:pt x="2005" y="120000"/>
                    </a:lnTo>
                    <a:lnTo>
                      <a:pt x="0" y="111094"/>
                    </a:lnTo>
                    <a:lnTo>
                      <a:pt x="0" y="39583"/>
                    </a:lnTo>
                    <a:close/>
                  </a:path>
                </a:pathLst>
              </a:custGeom>
              <a:solidFill>
                <a:srgbClr val="137FE2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0" name="Shape 1490"/>
            <p:cNvSpPr/>
            <p:nvPr/>
          </p:nvSpPr>
          <p:spPr>
            <a:xfrm>
              <a:off x="1025987" y="1640630"/>
              <a:ext cx="1903279" cy="1670287"/>
            </a:xfrm>
            <a:custGeom>
              <a:pathLst>
                <a:path extrusionOk="0" h="120000" w="120000">
                  <a:moveTo>
                    <a:pt x="92283" y="22716"/>
                  </a:moveTo>
                  <a:lnTo>
                    <a:pt x="90105" y="9744"/>
                  </a:lnTo>
                  <a:lnTo>
                    <a:pt x="84505" y="7661"/>
                  </a:lnTo>
                  <a:lnTo>
                    <a:pt x="84000" y="0"/>
                  </a:lnTo>
                  <a:lnTo>
                    <a:pt x="57688" y="54500"/>
                  </a:lnTo>
                  <a:lnTo>
                    <a:pt x="0" y="80483"/>
                  </a:lnTo>
                  <a:lnTo>
                    <a:pt x="29394" y="107616"/>
                  </a:lnTo>
                  <a:lnTo>
                    <a:pt x="72172" y="120000"/>
                  </a:lnTo>
                  <a:lnTo>
                    <a:pt x="112255" y="49661"/>
                  </a:lnTo>
                  <a:lnTo>
                    <a:pt x="120000" y="25083"/>
                  </a:lnTo>
                  <a:lnTo>
                    <a:pt x="103961" y="25622"/>
                  </a:lnTo>
                  <a:lnTo>
                    <a:pt x="92283" y="22716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2519573" y="2127614"/>
              <a:ext cx="1149025" cy="1158993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 rot="-480000">
              <a:off x="5799100" y="2211828"/>
              <a:ext cx="713454" cy="719644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905701" y="2482043"/>
              <a:ext cx="789927" cy="591261"/>
            </a:xfrm>
            <a:custGeom>
              <a:pathLst>
                <a:path extrusionOk="0" h="120000" w="12000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 flipH="1">
              <a:off x="5715814" y="2535797"/>
              <a:ext cx="797172" cy="866201"/>
            </a:xfrm>
            <a:custGeom>
              <a:pathLst>
                <a:path extrusionOk="0" h="120000" w="12000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Shape 1495"/>
            <p:cNvSpPr/>
            <p:nvPr/>
          </p:nvSpPr>
          <p:spPr>
            <a:xfrm flipH="1">
              <a:off x="3916902" y="1984841"/>
              <a:ext cx="1836502" cy="1183528"/>
            </a:xfrm>
            <a:custGeom>
              <a:pathLst>
                <a:path extrusionOk="0" h="120000" w="120000">
                  <a:moveTo>
                    <a:pt x="14822" y="0"/>
                  </a:moveTo>
                  <a:lnTo>
                    <a:pt x="21861" y="26016"/>
                  </a:lnTo>
                  <a:lnTo>
                    <a:pt x="0" y="48638"/>
                  </a:lnTo>
                  <a:lnTo>
                    <a:pt x="10516" y="77894"/>
                  </a:lnTo>
                  <a:lnTo>
                    <a:pt x="120000" y="120000"/>
                  </a:lnTo>
                  <a:lnTo>
                    <a:pt x="56361" y="35611"/>
                  </a:lnTo>
                  <a:lnTo>
                    <a:pt x="14822" y="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 flipH="1">
              <a:off x="-2414" y="1604255"/>
              <a:ext cx="12188826" cy="3676381"/>
            </a:xfrm>
            <a:custGeom>
              <a:pathLst>
                <a:path extrusionOk="0" h="120000" w="120000">
                  <a:moveTo>
                    <a:pt x="10738" y="0"/>
                  </a:moveTo>
                  <a:lnTo>
                    <a:pt x="0" y="18700"/>
                  </a:lnTo>
                  <a:lnTo>
                    <a:pt x="0" y="118561"/>
                  </a:lnTo>
                  <a:lnTo>
                    <a:pt x="119933" y="120000"/>
                  </a:lnTo>
                  <a:lnTo>
                    <a:pt x="120000" y="39183"/>
                  </a:lnTo>
                  <a:lnTo>
                    <a:pt x="105783" y="31050"/>
                  </a:lnTo>
                  <a:lnTo>
                    <a:pt x="101183" y="22922"/>
                  </a:lnTo>
                  <a:lnTo>
                    <a:pt x="94983" y="34327"/>
                  </a:lnTo>
                  <a:lnTo>
                    <a:pt x="93527" y="30255"/>
                  </a:lnTo>
                  <a:lnTo>
                    <a:pt x="81144" y="35550"/>
                  </a:lnTo>
                  <a:lnTo>
                    <a:pt x="73705" y="20222"/>
                  </a:lnTo>
                  <a:lnTo>
                    <a:pt x="69972" y="7733"/>
                  </a:lnTo>
                  <a:lnTo>
                    <a:pt x="66544" y="5661"/>
                  </a:lnTo>
                  <a:lnTo>
                    <a:pt x="62600" y="29650"/>
                  </a:lnTo>
                  <a:lnTo>
                    <a:pt x="54044" y="40900"/>
                  </a:lnTo>
                  <a:lnTo>
                    <a:pt x="48733" y="20705"/>
                  </a:lnTo>
                  <a:lnTo>
                    <a:pt x="45588" y="17100"/>
                  </a:lnTo>
                  <a:lnTo>
                    <a:pt x="42722" y="4794"/>
                  </a:lnTo>
                  <a:lnTo>
                    <a:pt x="38827" y="11366"/>
                  </a:lnTo>
                  <a:lnTo>
                    <a:pt x="32833" y="17683"/>
                  </a:lnTo>
                  <a:lnTo>
                    <a:pt x="26294" y="722"/>
                  </a:lnTo>
                  <a:lnTo>
                    <a:pt x="19366" y="5844"/>
                  </a:lnTo>
                  <a:lnTo>
                    <a:pt x="18250" y="3811"/>
                  </a:lnTo>
                  <a:lnTo>
                    <a:pt x="15461" y="10450"/>
                  </a:lnTo>
                  <a:lnTo>
                    <a:pt x="10738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 flipH="1">
              <a:off x="7247159" y="2138140"/>
              <a:ext cx="424352" cy="384323"/>
            </a:xfrm>
            <a:custGeom>
              <a:pathLst>
                <a:path extrusionOk="0" h="120000" w="120000">
                  <a:moveTo>
                    <a:pt x="29911" y="0"/>
                  </a:moveTo>
                  <a:lnTo>
                    <a:pt x="0" y="60644"/>
                  </a:lnTo>
                  <a:lnTo>
                    <a:pt x="12222" y="120000"/>
                  </a:lnTo>
                  <a:lnTo>
                    <a:pt x="120000" y="35538"/>
                  </a:lnTo>
                  <a:lnTo>
                    <a:pt x="2991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 flipH="1">
              <a:off x="8704896" y="1629567"/>
              <a:ext cx="1928839" cy="1325377"/>
            </a:xfrm>
            <a:custGeom>
              <a:pathLst>
                <a:path extrusionOk="0" h="120000" w="120000">
                  <a:moveTo>
                    <a:pt x="17911" y="8444"/>
                  </a:moveTo>
                  <a:lnTo>
                    <a:pt x="0" y="27072"/>
                  </a:lnTo>
                  <a:lnTo>
                    <a:pt x="7105" y="30255"/>
                  </a:lnTo>
                  <a:lnTo>
                    <a:pt x="7283" y="30150"/>
                  </a:lnTo>
                  <a:lnTo>
                    <a:pt x="34566" y="50527"/>
                  </a:lnTo>
                  <a:lnTo>
                    <a:pt x="60388" y="88844"/>
                  </a:lnTo>
                  <a:lnTo>
                    <a:pt x="120000" y="120000"/>
                  </a:lnTo>
                  <a:lnTo>
                    <a:pt x="54094" y="41194"/>
                  </a:lnTo>
                  <a:lnTo>
                    <a:pt x="71988" y="11272"/>
                  </a:lnTo>
                  <a:lnTo>
                    <a:pt x="68161" y="0"/>
                  </a:lnTo>
                  <a:lnTo>
                    <a:pt x="25433" y="13983"/>
                  </a:lnTo>
                  <a:lnTo>
                    <a:pt x="20494" y="26622"/>
                  </a:lnTo>
                  <a:lnTo>
                    <a:pt x="17911" y="8444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0910313" y="1604955"/>
              <a:ext cx="1288033" cy="1472523"/>
            </a:xfrm>
            <a:custGeom>
              <a:pathLst>
                <a:path extrusionOk="0" h="120000" w="120000">
                  <a:moveTo>
                    <a:pt x="18938" y="0"/>
                  </a:moveTo>
                  <a:lnTo>
                    <a:pt x="91705" y="33655"/>
                  </a:lnTo>
                  <a:lnTo>
                    <a:pt x="120000" y="46605"/>
                  </a:lnTo>
                  <a:lnTo>
                    <a:pt x="120000" y="120000"/>
                  </a:lnTo>
                  <a:lnTo>
                    <a:pt x="119605" y="119411"/>
                  </a:lnTo>
                  <a:lnTo>
                    <a:pt x="91866" y="88450"/>
                  </a:lnTo>
                  <a:lnTo>
                    <a:pt x="30472" y="44333"/>
                  </a:lnTo>
                  <a:lnTo>
                    <a:pt x="15588" y="24283"/>
                  </a:lnTo>
                  <a:lnTo>
                    <a:pt x="0" y="1661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7320025" y="1754998"/>
              <a:ext cx="1544636" cy="1397684"/>
            </a:xfrm>
            <a:custGeom>
              <a:pathLst>
                <a:path extrusionOk="0" h="120000" w="12000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0120765" y="1864066"/>
              <a:ext cx="1310872" cy="1694474"/>
            </a:xfrm>
            <a:custGeom>
              <a:pathLst>
                <a:path extrusionOk="0" h="120000" w="12000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 flipH="1">
              <a:off x="4895515" y="1779338"/>
              <a:ext cx="1792973" cy="1621163"/>
            </a:xfrm>
            <a:custGeom>
              <a:pathLst>
                <a:path extrusionOk="0" h="120000" w="120000">
                  <a:moveTo>
                    <a:pt x="92283" y="22716"/>
                  </a:moveTo>
                  <a:lnTo>
                    <a:pt x="90105" y="9744"/>
                  </a:lnTo>
                  <a:lnTo>
                    <a:pt x="84505" y="7661"/>
                  </a:lnTo>
                  <a:lnTo>
                    <a:pt x="84000" y="0"/>
                  </a:lnTo>
                  <a:lnTo>
                    <a:pt x="57688" y="54500"/>
                  </a:lnTo>
                  <a:lnTo>
                    <a:pt x="0" y="80483"/>
                  </a:lnTo>
                  <a:lnTo>
                    <a:pt x="29394" y="107616"/>
                  </a:lnTo>
                  <a:lnTo>
                    <a:pt x="72172" y="120000"/>
                  </a:lnTo>
                  <a:lnTo>
                    <a:pt x="112255" y="49661"/>
                  </a:lnTo>
                  <a:lnTo>
                    <a:pt x="120000" y="25083"/>
                  </a:lnTo>
                  <a:lnTo>
                    <a:pt x="103961" y="25622"/>
                  </a:lnTo>
                  <a:lnTo>
                    <a:pt x="92283" y="2271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 flipH="1">
              <a:off x="4185984" y="2213668"/>
              <a:ext cx="1244566" cy="1293403"/>
            </a:xfrm>
            <a:custGeom>
              <a:pathLst>
                <a:path extrusionOk="0" h="120000" w="120000">
                  <a:moveTo>
                    <a:pt x="52461" y="0"/>
                  </a:moveTo>
                  <a:lnTo>
                    <a:pt x="39977" y="54855"/>
                  </a:lnTo>
                  <a:lnTo>
                    <a:pt x="0" y="109711"/>
                  </a:lnTo>
                  <a:lnTo>
                    <a:pt x="52261" y="120000"/>
                  </a:lnTo>
                  <a:lnTo>
                    <a:pt x="120000" y="52344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 flipH="1">
              <a:off x="3773486" y="2804930"/>
              <a:ext cx="789927" cy="591261"/>
            </a:xfrm>
            <a:custGeom>
              <a:pathLst>
                <a:path extrusionOk="0" h="120000" w="12000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983555" y="2858683"/>
              <a:ext cx="797172" cy="866201"/>
            </a:xfrm>
            <a:custGeom>
              <a:pathLst>
                <a:path extrusionOk="0" h="120000" w="12000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688288" y="2307727"/>
              <a:ext cx="1836504" cy="1183528"/>
            </a:xfrm>
            <a:custGeom>
              <a:pathLst>
                <a:path extrusionOk="0" h="120000" w="120000">
                  <a:moveTo>
                    <a:pt x="14822" y="0"/>
                  </a:moveTo>
                  <a:lnTo>
                    <a:pt x="21861" y="26016"/>
                  </a:lnTo>
                  <a:lnTo>
                    <a:pt x="0" y="48638"/>
                  </a:lnTo>
                  <a:lnTo>
                    <a:pt x="10516" y="77894"/>
                  </a:lnTo>
                  <a:lnTo>
                    <a:pt x="120000" y="120000"/>
                  </a:lnTo>
                  <a:lnTo>
                    <a:pt x="56361" y="35611"/>
                  </a:lnTo>
                  <a:lnTo>
                    <a:pt x="14822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9451057" y="2581041"/>
              <a:ext cx="1066384" cy="1080256"/>
            </a:xfrm>
            <a:custGeom>
              <a:pathLst>
                <a:path extrusionOk="0" h="120000" w="120000">
                  <a:moveTo>
                    <a:pt x="57100" y="0"/>
                  </a:moveTo>
                  <a:lnTo>
                    <a:pt x="50172" y="25150"/>
                  </a:lnTo>
                  <a:lnTo>
                    <a:pt x="0" y="67888"/>
                  </a:lnTo>
                  <a:lnTo>
                    <a:pt x="42361" y="109816"/>
                  </a:lnTo>
                  <a:lnTo>
                    <a:pt x="106344" y="120000"/>
                  </a:lnTo>
                  <a:lnTo>
                    <a:pt x="120000" y="94572"/>
                  </a:lnTo>
                  <a:lnTo>
                    <a:pt x="91538" y="60327"/>
                  </a:lnTo>
                  <a:lnTo>
                    <a:pt x="571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 flipH="1">
              <a:off x="-6350" y="3318933"/>
              <a:ext cx="12177193" cy="2017885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18550" y="1627"/>
                  </a:lnTo>
                  <a:cubicBezTo>
                    <a:pt x="112822" y="8605"/>
                    <a:pt x="107505" y="19805"/>
                    <a:pt x="101750" y="26577"/>
                  </a:cubicBezTo>
                  <a:cubicBezTo>
                    <a:pt x="95583" y="33833"/>
                    <a:pt x="89105" y="35800"/>
                    <a:pt x="82650" y="35366"/>
                  </a:cubicBezTo>
                  <a:cubicBezTo>
                    <a:pt x="72044" y="34661"/>
                    <a:pt x="61577" y="27544"/>
                    <a:pt x="51127" y="20827"/>
                  </a:cubicBezTo>
                  <a:cubicBezTo>
                    <a:pt x="40366" y="13905"/>
                    <a:pt x="29544" y="7388"/>
                    <a:pt x="18616" y="7072"/>
                  </a:cubicBezTo>
                  <a:cubicBezTo>
                    <a:pt x="13083" y="6905"/>
                    <a:pt x="7555" y="8344"/>
                    <a:pt x="2083" y="11372"/>
                  </a:cubicBezTo>
                  <a:lnTo>
                    <a:pt x="0" y="127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 flipH="1">
              <a:off x="-2" y="3708400"/>
              <a:ext cx="12185650" cy="3149601"/>
            </a:xfrm>
            <a:custGeom>
              <a:pathLst>
                <a:path extrusionOk="0" h="120000" w="120000">
                  <a:moveTo>
                    <a:pt x="84961" y="16"/>
                  </a:moveTo>
                  <a:cubicBezTo>
                    <a:pt x="66255" y="-541"/>
                    <a:pt x="47011" y="13711"/>
                    <a:pt x="27894" y="20452"/>
                  </a:cubicBezTo>
                  <a:cubicBezTo>
                    <a:pt x="19333" y="23466"/>
                    <a:pt x="10655" y="24906"/>
                    <a:pt x="1988" y="24777"/>
                  </a:cubicBezTo>
                  <a:lnTo>
                    <a:pt x="0" y="24655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19716"/>
                  </a:lnTo>
                  <a:lnTo>
                    <a:pt x="118250" y="18639"/>
                  </a:lnTo>
                  <a:cubicBezTo>
                    <a:pt x="113216" y="15168"/>
                    <a:pt x="108527" y="9916"/>
                    <a:pt x="103472" y="6345"/>
                  </a:cubicBezTo>
                  <a:cubicBezTo>
                    <a:pt x="97377" y="2036"/>
                    <a:pt x="91200" y="206"/>
                    <a:pt x="84961" y="16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 flipH="1">
              <a:off x="-6350" y="3708400"/>
              <a:ext cx="12185650" cy="3149601"/>
            </a:xfrm>
            <a:custGeom>
              <a:pathLst>
                <a:path extrusionOk="0" h="120000" w="120000">
                  <a:moveTo>
                    <a:pt x="84961" y="16"/>
                  </a:moveTo>
                  <a:cubicBezTo>
                    <a:pt x="66255" y="-541"/>
                    <a:pt x="47011" y="13711"/>
                    <a:pt x="27894" y="20452"/>
                  </a:cubicBezTo>
                  <a:cubicBezTo>
                    <a:pt x="19333" y="23466"/>
                    <a:pt x="10655" y="24906"/>
                    <a:pt x="1988" y="24777"/>
                  </a:cubicBezTo>
                  <a:lnTo>
                    <a:pt x="0" y="24655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19716"/>
                  </a:lnTo>
                  <a:lnTo>
                    <a:pt x="118250" y="18639"/>
                  </a:lnTo>
                  <a:cubicBezTo>
                    <a:pt x="113216" y="15168"/>
                    <a:pt x="108527" y="9916"/>
                    <a:pt x="103472" y="6345"/>
                  </a:cubicBezTo>
                  <a:cubicBezTo>
                    <a:pt x="97377" y="2036"/>
                    <a:pt x="91200" y="206"/>
                    <a:pt x="84961" y="16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1" name="Shape 151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2" name="Shape 1512"/>
          <p:cNvSpPr txBox="1"/>
          <p:nvPr>
            <p:ph idx="1" type="body"/>
          </p:nvPr>
        </p:nvSpPr>
        <p:spPr>
          <a:xfrm>
            <a:off x="571500" y="4476744"/>
            <a:ext cx="5303520" cy="18944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3" name="Shape 1513"/>
          <p:cNvSpPr txBox="1"/>
          <p:nvPr>
            <p:ph idx="2" type="body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ge_Content_Planes - Low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Shape 1515"/>
          <p:cNvGrpSpPr/>
          <p:nvPr/>
        </p:nvGrpSpPr>
        <p:grpSpPr>
          <a:xfrm>
            <a:off x="-16788" y="4613630"/>
            <a:ext cx="12206612" cy="2244369"/>
            <a:chOff x="-16788" y="4613630"/>
            <a:chExt cx="12206612" cy="2244369"/>
          </a:xfrm>
        </p:grpSpPr>
        <p:grpSp>
          <p:nvGrpSpPr>
            <p:cNvPr id="1516" name="Shape 1516"/>
            <p:cNvGrpSpPr/>
            <p:nvPr/>
          </p:nvGrpSpPr>
          <p:grpSpPr>
            <a:xfrm>
              <a:off x="-16788" y="4613630"/>
              <a:ext cx="12200491" cy="1564273"/>
              <a:chOff x="0" y="0"/>
              <a:chExt cx="24407338" cy="3128546"/>
            </a:xfrm>
          </p:grpSpPr>
          <p:sp>
            <p:nvSpPr>
              <p:cNvPr id="1517" name="Shape 1517"/>
              <p:cNvSpPr/>
              <p:nvPr/>
            </p:nvSpPr>
            <p:spPr>
              <a:xfrm>
                <a:off x="3475517" y="982316"/>
                <a:ext cx="375049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Shape 1518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Shape 1519"/>
              <p:cNvSpPr/>
              <p:nvPr/>
            </p:nvSpPr>
            <p:spPr>
              <a:xfrm>
                <a:off x="1690092" y="1082886"/>
                <a:ext cx="286054" cy="320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Shape 1520"/>
              <p:cNvSpPr/>
              <p:nvPr/>
            </p:nvSpPr>
            <p:spPr>
              <a:xfrm>
                <a:off x="22799448" y="1144874"/>
                <a:ext cx="37015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Shape 1521"/>
              <p:cNvSpPr/>
              <p:nvPr/>
            </p:nvSpPr>
            <p:spPr>
              <a:xfrm>
                <a:off x="21642514" y="1196423"/>
                <a:ext cx="346017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Shape 1522"/>
              <p:cNvSpPr/>
              <p:nvPr/>
            </p:nvSpPr>
            <p:spPr>
              <a:xfrm>
                <a:off x="6898839" y="370711"/>
                <a:ext cx="532404" cy="72947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Shape 1523"/>
              <p:cNvSpPr/>
              <p:nvPr/>
            </p:nvSpPr>
            <p:spPr>
              <a:xfrm>
                <a:off x="20853145" y="1023466"/>
                <a:ext cx="532404" cy="7294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Shape 1524"/>
              <p:cNvSpPr/>
              <p:nvPr/>
            </p:nvSpPr>
            <p:spPr>
              <a:xfrm>
                <a:off x="0" y="766633"/>
                <a:ext cx="24407338" cy="2361913"/>
              </a:xfrm>
              <a:custGeom>
                <a:pathLst>
                  <a:path extrusionOk="0" h="120000" w="120000">
                    <a:moveTo>
                      <a:pt x="46205" y="239"/>
                    </a:moveTo>
                    <a:cubicBezTo>
                      <a:pt x="59122" y="-3352"/>
                      <a:pt x="72105" y="33836"/>
                      <a:pt x="85205" y="46742"/>
                    </a:cubicBezTo>
                    <a:cubicBezTo>
                      <a:pt x="95266" y="56650"/>
                      <a:pt x="105600" y="51699"/>
                      <a:pt x="115544" y="32231"/>
                    </a:cubicBezTo>
                    <a:lnTo>
                      <a:pt x="120000" y="31243"/>
                    </a:lnTo>
                    <a:lnTo>
                      <a:pt x="120000" y="119931"/>
                    </a:lnTo>
                    <a:lnTo>
                      <a:pt x="0" y="120000"/>
                    </a:lnTo>
                    <a:lnTo>
                      <a:pt x="0" y="17868"/>
                    </a:lnTo>
                    <a:lnTo>
                      <a:pt x="10911" y="29633"/>
                    </a:lnTo>
                    <a:cubicBezTo>
                      <a:pt x="13838" y="30558"/>
                      <a:pt x="16922" y="30055"/>
                      <a:pt x="19922" y="28245"/>
                    </a:cubicBezTo>
                    <a:cubicBezTo>
                      <a:pt x="24761" y="25338"/>
                      <a:pt x="28977" y="18885"/>
                      <a:pt x="33561" y="12649"/>
                    </a:cubicBezTo>
                    <a:cubicBezTo>
                      <a:pt x="37733" y="6972"/>
                      <a:pt x="41938" y="1427"/>
                      <a:pt x="46205" y="239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Shape 1525"/>
              <p:cNvSpPr/>
              <p:nvPr/>
            </p:nvSpPr>
            <p:spPr>
              <a:xfrm>
                <a:off x="21946990" y="1019524"/>
                <a:ext cx="532404" cy="70456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Shape 1526"/>
              <p:cNvSpPr/>
              <p:nvPr/>
            </p:nvSpPr>
            <p:spPr>
              <a:xfrm>
                <a:off x="23551039" y="784802"/>
                <a:ext cx="517009" cy="7183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Shape 1527"/>
              <p:cNvSpPr/>
              <p:nvPr/>
            </p:nvSpPr>
            <p:spPr>
              <a:xfrm>
                <a:off x="13374968" y="785508"/>
                <a:ext cx="41602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Shape 1528"/>
              <p:cNvSpPr/>
              <p:nvPr/>
            </p:nvSpPr>
            <p:spPr>
              <a:xfrm>
                <a:off x="10400627" y="311993"/>
                <a:ext cx="416028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11817467" y="430979"/>
                <a:ext cx="545452" cy="5229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Shape 1530"/>
              <p:cNvSpPr/>
              <p:nvPr/>
            </p:nvSpPr>
            <p:spPr>
              <a:xfrm>
                <a:off x="12679121" y="379296"/>
                <a:ext cx="545452" cy="74735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Shape 1531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Shape 1532"/>
              <p:cNvSpPr/>
              <p:nvPr/>
            </p:nvSpPr>
            <p:spPr>
              <a:xfrm>
                <a:off x="12278178" y="631958"/>
                <a:ext cx="37504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Shape 1533"/>
              <p:cNvSpPr/>
              <p:nvPr/>
            </p:nvSpPr>
            <p:spPr>
              <a:xfrm>
                <a:off x="4884642" y="848033"/>
                <a:ext cx="425337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Shape 1534"/>
              <p:cNvSpPr/>
              <p:nvPr/>
            </p:nvSpPr>
            <p:spPr>
              <a:xfrm>
                <a:off x="5245805" y="535600"/>
                <a:ext cx="483135" cy="674752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Shape 1535"/>
              <p:cNvSpPr/>
              <p:nvPr/>
            </p:nvSpPr>
            <p:spPr>
              <a:xfrm>
                <a:off x="5872058" y="591410"/>
                <a:ext cx="483135" cy="5599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Shape 1536"/>
              <p:cNvSpPr/>
              <p:nvPr/>
            </p:nvSpPr>
            <p:spPr>
              <a:xfrm>
                <a:off x="3022033" y="977920"/>
                <a:ext cx="483134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Shape 1537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Shape 1538"/>
              <p:cNvSpPr/>
              <p:nvPr/>
            </p:nvSpPr>
            <p:spPr>
              <a:xfrm>
                <a:off x="795856" y="851304"/>
                <a:ext cx="510497" cy="48946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Shape 1539"/>
              <p:cNvSpPr/>
              <p:nvPr/>
            </p:nvSpPr>
            <p:spPr>
              <a:xfrm>
                <a:off x="186888" y="289450"/>
                <a:ext cx="775857" cy="97093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Shape 1540"/>
              <p:cNvSpPr/>
              <p:nvPr/>
            </p:nvSpPr>
            <p:spPr>
              <a:xfrm>
                <a:off x="8013468" y="468675"/>
                <a:ext cx="38086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Shape 1541"/>
              <p:cNvSpPr/>
              <p:nvPr/>
            </p:nvSpPr>
            <p:spPr>
              <a:xfrm>
                <a:off x="9274654" y="0"/>
                <a:ext cx="635993" cy="84157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Shape 1542"/>
              <p:cNvSpPr/>
              <p:nvPr/>
            </p:nvSpPr>
            <p:spPr>
              <a:xfrm>
                <a:off x="8968102" y="450864"/>
                <a:ext cx="38086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Shape 1543"/>
              <p:cNvSpPr/>
              <p:nvPr/>
            </p:nvSpPr>
            <p:spPr>
              <a:xfrm>
                <a:off x="11581272" y="639518"/>
                <a:ext cx="287069" cy="27524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Shape 1544"/>
              <p:cNvSpPr/>
              <p:nvPr/>
            </p:nvSpPr>
            <p:spPr>
              <a:xfrm>
                <a:off x="7357438" y="576547"/>
                <a:ext cx="30913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5" name="Shape 1545"/>
            <p:cNvSpPr/>
            <p:nvPr/>
          </p:nvSpPr>
          <p:spPr>
            <a:xfrm>
              <a:off x="10946699" y="5407889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452939" y="5374819"/>
              <a:ext cx="359048" cy="49208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666760" y="5691776"/>
              <a:ext cx="161116" cy="23551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41673" y="52048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454704" y="5377762"/>
              <a:ext cx="249896" cy="2396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13879" y="5386917"/>
              <a:ext cx="185616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0046797" y="5172067"/>
              <a:ext cx="249896" cy="36205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9875600" y="5229689"/>
              <a:ext cx="211239" cy="24680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9933260" y="5477080"/>
              <a:ext cx="142211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7753892" y="5071703"/>
              <a:ext cx="185616" cy="23234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7454006" y="4938710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9349803" y="5026612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8769296" y="4964612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8964982" y="4814351"/>
              <a:ext cx="354226" cy="48547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-8233" y="5184642"/>
              <a:ext cx="12198058" cy="1673357"/>
            </a:xfrm>
            <a:custGeom>
              <a:pathLst>
                <a:path extrusionOk="0" h="120000" w="120000">
                  <a:moveTo>
                    <a:pt x="83832" y="7"/>
                  </a:moveTo>
                  <a:cubicBezTo>
                    <a:pt x="88394" y="213"/>
                    <a:pt x="92901" y="4886"/>
                    <a:pt x="97351" y="13199"/>
                  </a:cubicBezTo>
                  <a:cubicBezTo>
                    <a:pt x="102208" y="22291"/>
                    <a:pt x="106675" y="35626"/>
                    <a:pt x="111787" y="41014"/>
                  </a:cubicBezTo>
                  <a:cubicBezTo>
                    <a:pt x="114471" y="43844"/>
                    <a:pt x="117205" y="44336"/>
                    <a:pt x="119905" y="42461"/>
                  </a:cubicBezTo>
                  <a:lnTo>
                    <a:pt x="119999" y="42413"/>
                  </a:lnTo>
                  <a:lnTo>
                    <a:pt x="119999" y="120000"/>
                  </a:lnTo>
                  <a:lnTo>
                    <a:pt x="0" y="120000"/>
                  </a:lnTo>
                  <a:lnTo>
                    <a:pt x="7" y="31986"/>
                  </a:lnTo>
                  <a:cubicBezTo>
                    <a:pt x="6953" y="22163"/>
                    <a:pt x="14049" y="18826"/>
                    <a:pt x="21116" y="22116"/>
                  </a:cubicBezTo>
                  <a:cubicBezTo>
                    <a:pt x="29373" y="25946"/>
                    <a:pt x="37552" y="38789"/>
                    <a:pt x="45826" y="37168"/>
                  </a:cubicBezTo>
                  <a:cubicBezTo>
                    <a:pt x="51216" y="36135"/>
                    <a:pt x="56539" y="29030"/>
                    <a:pt x="61829" y="21480"/>
                  </a:cubicBezTo>
                  <a:cubicBezTo>
                    <a:pt x="69169" y="11006"/>
                    <a:pt x="76464" y="-326"/>
                    <a:pt x="83832" y="7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7965693" y="4658326"/>
              <a:ext cx="400983" cy="54955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684952" y="52048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1220699" y="5529512"/>
              <a:ext cx="169348" cy="23209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7095572" y="507686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6835203" y="5134482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8312140" y="4876957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6" name="Shape 1566"/>
          <p:cNvSpPr txBox="1"/>
          <p:nvPr>
            <p:ph idx="1" type="body"/>
          </p:nvPr>
        </p:nvSpPr>
        <p:spPr>
          <a:xfrm>
            <a:off x="571500" y="1764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7" name="Shape 1567"/>
          <p:cNvSpPr txBox="1"/>
          <p:nvPr>
            <p:ph idx="2" type="body"/>
          </p:nvPr>
        </p:nvSpPr>
        <p:spPr>
          <a:xfrm>
            <a:off x="6313932" y="1764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8" name="Shape 1568"/>
          <p:cNvSpPr txBox="1"/>
          <p:nvPr>
            <p:ph idx="3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9" name="Shape 156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MtnFoot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389" y="6142153"/>
            <a:ext cx="12198205" cy="733517"/>
            <a:chOff x="389" y="6150391"/>
            <a:chExt cx="12198205" cy="733517"/>
          </a:xfrm>
        </p:grpSpPr>
        <p:sp>
          <p:nvSpPr>
            <p:cNvPr id="154" name="Shape 154"/>
            <p:cNvSpPr/>
            <p:nvPr/>
          </p:nvSpPr>
          <p:spPr>
            <a:xfrm>
              <a:off x="11917767" y="6405357"/>
              <a:ext cx="146727" cy="19923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1687027" y="6446517"/>
              <a:ext cx="100216" cy="14969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5543882" y="6582796"/>
              <a:ext cx="1893428" cy="299658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44" y="32544"/>
                  </a:lnTo>
                  <a:lnTo>
                    <a:pt x="82516" y="59733"/>
                  </a:lnTo>
                  <a:lnTo>
                    <a:pt x="68000" y="17811"/>
                  </a:lnTo>
                  <a:lnTo>
                    <a:pt x="64988" y="26650"/>
                  </a:lnTo>
                  <a:lnTo>
                    <a:pt x="55772" y="0"/>
                  </a:lnTo>
                  <a:lnTo>
                    <a:pt x="41361" y="41516"/>
                  </a:lnTo>
                  <a:lnTo>
                    <a:pt x="33183" y="17811"/>
                  </a:lnTo>
                  <a:lnTo>
                    <a:pt x="30744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1193518" y="6495173"/>
              <a:ext cx="1005076" cy="387280"/>
            </a:xfrm>
            <a:custGeom>
              <a:pathLst>
                <a:path extrusionOk="0" h="120000" w="120000">
                  <a:moveTo>
                    <a:pt x="82355" y="0"/>
                  </a:moveTo>
                  <a:lnTo>
                    <a:pt x="113280" y="49211"/>
                  </a:lnTo>
                  <a:lnTo>
                    <a:pt x="120000" y="44835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701720" y="6484998"/>
              <a:ext cx="487104" cy="387280"/>
            </a:xfrm>
            <a:custGeom>
              <a:pathLst>
                <a:path extrusionOk="0" h="120000" w="120000">
                  <a:moveTo>
                    <a:pt x="42322" y="0"/>
                  </a:moveTo>
                  <a:lnTo>
                    <a:pt x="106121" y="49211"/>
                  </a:lnTo>
                  <a:lnTo>
                    <a:pt x="120000" y="67952"/>
                  </a:lnTo>
                  <a:lnTo>
                    <a:pt x="120000" y="120000"/>
                  </a:lnTo>
                  <a:lnTo>
                    <a:pt x="15068" y="120000"/>
                  </a:lnTo>
                  <a:lnTo>
                    <a:pt x="33983" y="73611"/>
                  </a:lnTo>
                  <a:lnTo>
                    <a:pt x="0" y="58083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7511850" y="6443628"/>
              <a:ext cx="2772292" cy="438824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1938" y="32544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9223400" y="6438369"/>
              <a:ext cx="141918" cy="21198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 flipH="1">
              <a:off x="389" y="6232426"/>
              <a:ext cx="2748616" cy="650027"/>
            </a:xfrm>
            <a:custGeom>
              <a:pathLst>
                <a:path extrusionOk="0" h="120000" w="120000">
                  <a:moveTo>
                    <a:pt x="106653" y="0"/>
                  </a:moveTo>
                  <a:lnTo>
                    <a:pt x="90672" y="28672"/>
                  </a:lnTo>
                  <a:lnTo>
                    <a:pt x="85451" y="19162"/>
                  </a:lnTo>
                  <a:lnTo>
                    <a:pt x="60282" y="64266"/>
                  </a:lnTo>
                  <a:lnTo>
                    <a:pt x="43935" y="35014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23859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98304" y="6255248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0338" y="6150391"/>
              <a:ext cx="173027" cy="234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98743" y="6150807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19843" y="6199610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000629" y="6336085"/>
              <a:ext cx="118179" cy="160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26039" y="6351692"/>
              <a:ext cx="292750" cy="209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73733"/>
                  </a:lnTo>
                  <a:lnTo>
                    <a:pt x="120000" y="120000"/>
                  </a:lnTo>
                  <a:lnTo>
                    <a:pt x="50000" y="60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244026" y="6239412"/>
              <a:ext cx="405152" cy="618587"/>
            </a:xfrm>
            <a:custGeom>
              <a:pathLst>
                <a:path extrusionOk="0" h="120000" w="120000">
                  <a:moveTo>
                    <a:pt x="16355" y="0"/>
                  </a:moveTo>
                  <a:lnTo>
                    <a:pt x="25961" y="62944"/>
                  </a:lnTo>
                  <a:lnTo>
                    <a:pt x="0" y="106072"/>
                  </a:lnTo>
                  <a:lnTo>
                    <a:pt x="9405" y="111827"/>
                  </a:lnTo>
                  <a:lnTo>
                    <a:pt x="3883" y="120000"/>
                  </a:lnTo>
                  <a:lnTo>
                    <a:pt x="23305" y="120000"/>
                  </a:lnTo>
                  <a:lnTo>
                    <a:pt x="84222" y="97500"/>
                  </a:lnTo>
                  <a:lnTo>
                    <a:pt x="120000" y="84511"/>
                  </a:lnTo>
                  <a:lnTo>
                    <a:pt x="69505" y="60000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0265092" y="6422135"/>
              <a:ext cx="185384" cy="25173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9744614" y="6404616"/>
              <a:ext cx="191977" cy="28675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3029241" y="6246444"/>
              <a:ext cx="208529" cy="28316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6947500" y="6503669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7786396" y="6508260"/>
              <a:ext cx="106381" cy="15890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7350854" y="6392419"/>
              <a:ext cx="163854" cy="222499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4285135" y="643879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829402" y="6523069"/>
              <a:ext cx="127567" cy="17322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7827418" y="658899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8368771" y="6456446"/>
              <a:ext cx="93374" cy="13947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077553" y="6448864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845312" y="6349878"/>
              <a:ext cx="133387" cy="18112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8202721" y="6501130"/>
              <a:ext cx="486205" cy="373687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317276" y="6253146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0546185" y="6485755"/>
              <a:ext cx="123174" cy="1672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0768013" y="6579945"/>
              <a:ext cx="91105" cy="12371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6000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789741" y="6321923"/>
              <a:ext cx="3541170" cy="56053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92794" y="24466"/>
                  </a:lnTo>
                  <a:lnTo>
                    <a:pt x="82488" y="59733"/>
                  </a:lnTo>
                  <a:lnTo>
                    <a:pt x="68011" y="17811"/>
                  </a:lnTo>
                  <a:lnTo>
                    <a:pt x="64983" y="26650"/>
                  </a:lnTo>
                  <a:lnTo>
                    <a:pt x="55761" y="0"/>
                  </a:lnTo>
                  <a:lnTo>
                    <a:pt x="41372" y="41516"/>
                  </a:lnTo>
                  <a:lnTo>
                    <a:pt x="33150" y="17811"/>
                  </a:lnTo>
                  <a:lnTo>
                    <a:pt x="30711" y="24911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6515273" y="6473942"/>
              <a:ext cx="2412272" cy="408510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55" y="57333"/>
                  </a:lnTo>
                  <a:lnTo>
                    <a:pt x="77533" y="74244"/>
                  </a:lnTo>
                  <a:lnTo>
                    <a:pt x="56155" y="31977"/>
                  </a:lnTo>
                  <a:lnTo>
                    <a:pt x="49750" y="49066"/>
                  </a:lnTo>
                  <a:lnTo>
                    <a:pt x="36216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3435239" y="6315639"/>
              <a:ext cx="292074" cy="28026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7644167" y="6583377"/>
              <a:ext cx="303332" cy="2996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38327"/>
                  </a:lnTo>
                  <a:lnTo>
                    <a:pt x="46266" y="91938"/>
                  </a:lnTo>
                  <a:lnTo>
                    <a:pt x="120000" y="120000"/>
                  </a:lnTo>
                  <a:lnTo>
                    <a:pt x="60122" y="78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8064206" y="6662842"/>
              <a:ext cx="210769" cy="158899"/>
            </a:xfrm>
            <a:custGeom>
              <a:pathLst>
                <a:path extrusionOk="0" h="120000" w="120000">
                  <a:moveTo>
                    <a:pt x="43444" y="0"/>
                  </a:moveTo>
                  <a:lnTo>
                    <a:pt x="0" y="67088"/>
                  </a:lnTo>
                  <a:lnTo>
                    <a:pt x="120000" y="120000"/>
                  </a:lnTo>
                  <a:lnTo>
                    <a:pt x="50922" y="60000"/>
                  </a:lnTo>
                  <a:lnTo>
                    <a:pt x="434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7135696" y="6467657"/>
              <a:ext cx="340233" cy="408510"/>
            </a:xfrm>
            <a:custGeom>
              <a:pathLst>
                <a:path extrusionOk="0" h="120000" w="120000">
                  <a:moveTo>
                    <a:pt x="37938" y="0"/>
                  </a:moveTo>
                  <a:lnTo>
                    <a:pt x="0" y="68544"/>
                  </a:lnTo>
                  <a:lnTo>
                    <a:pt x="33750" y="88761"/>
                  </a:lnTo>
                  <a:lnTo>
                    <a:pt x="120000" y="120000"/>
                  </a:lnTo>
                  <a:lnTo>
                    <a:pt x="53383" y="76077"/>
                  </a:lnTo>
                  <a:lnTo>
                    <a:pt x="31322" y="45572"/>
                  </a:lnTo>
                  <a:lnTo>
                    <a:pt x="3793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672218" y="6398842"/>
              <a:ext cx="621049" cy="477326"/>
            </a:xfrm>
            <a:custGeom>
              <a:pathLst>
                <a:path extrusionOk="0" h="120000" w="120000">
                  <a:moveTo>
                    <a:pt x="18488" y="0"/>
                  </a:moveTo>
                  <a:lnTo>
                    <a:pt x="0" y="44666"/>
                  </a:lnTo>
                  <a:lnTo>
                    <a:pt x="34805" y="70772"/>
                  </a:lnTo>
                  <a:lnTo>
                    <a:pt x="40966" y="106944"/>
                  </a:lnTo>
                  <a:lnTo>
                    <a:pt x="78911" y="120000"/>
                  </a:lnTo>
                  <a:lnTo>
                    <a:pt x="120000" y="120000"/>
                  </a:lnTo>
                  <a:lnTo>
                    <a:pt x="30694" y="45294"/>
                  </a:lnTo>
                  <a:lnTo>
                    <a:pt x="1848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6094476" y="6673018"/>
              <a:ext cx="256980" cy="210890"/>
            </a:xfrm>
            <a:custGeom>
              <a:pathLst>
                <a:path extrusionOk="0" h="120000" w="120000">
                  <a:moveTo>
                    <a:pt x="34583" y="0"/>
                  </a:moveTo>
                  <a:lnTo>
                    <a:pt x="3872" y="45294"/>
                  </a:lnTo>
                  <a:lnTo>
                    <a:pt x="21288" y="6165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7744" y="96722"/>
                  </a:lnTo>
                  <a:lnTo>
                    <a:pt x="88644" y="60077"/>
                  </a:lnTo>
                  <a:lnTo>
                    <a:pt x="64516" y="41994"/>
                  </a:lnTo>
                  <a:lnTo>
                    <a:pt x="3458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9416039" y="6495175"/>
              <a:ext cx="2287276" cy="387279"/>
            </a:xfrm>
            <a:custGeom>
              <a:pathLst>
                <a:path extrusionOk="0" h="120000" w="120000">
                  <a:moveTo>
                    <a:pt x="120000" y="120000"/>
                  </a:moveTo>
                  <a:lnTo>
                    <a:pt x="86544" y="57277"/>
                  </a:lnTo>
                  <a:lnTo>
                    <a:pt x="75516" y="62316"/>
                  </a:lnTo>
                  <a:lnTo>
                    <a:pt x="60394" y="33477"/>
                  </a:lnTo>
                  <a:lnTo>
                    <a:pt x="49777" y="49211"/>
                  </a:lnTo>
                  <a:lnTo>
                    <a:pt x="36188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934010" y="6488307"/>
              <a:ext cx="643561" cy="387279"/>
            </a:xfrm>
            <a:custGeom>
              <a:pathLst>
                <a:path extrusionOk="0" h="120000" w="120000">
                  <a:moveTo>
                    <a:pt x="32033" y="0"/>
                  </a:moveTo>
                  <a:lnTo>
                    <a:pt x="0" y="58083"/>
                  </a:lnTo>
                  <a:lnTo>
                    <a:pt x="25722" y="73611"/>
                  </a:lnTo>
                  <a:lnTo>
                    <a:pt x="11405" y="120000"/>
                  </a:lnTo>
                  <a:lnTo>
                    <a:pt x="120000" y="120000"/>
                  </a:lnTo>
                  <a:lnTo>
                    <a:pt x="80322" y="49211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5" name="Shape 195"/>
            <p:cNvGrpSpPr/>
            <p:nvPr/>
          </p:nvGrpSpPr>
          <p:grpSpPr>
            <a:xfrm>
              <a:off x="730737" y="6295019"/>
              <a:ext cx="3468805" cy="587433"/>
              <a:chOff x="635956" y="6252598"/>
              <a:chExt cx="3682206" cy="623572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635956" y="6252598"/>
                <a:ext cx="3682206" cy="623570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55" y="57333"/>
                    </a:lnTo>
                    <a:lnTo>
                      <a:pt x="77533" y="74244"/>
                    </a:lnTo>
                    <a:lnTo>
                      <a:pt x="56155" y="31977"/>
                    </a:lnTo>
                    <a:lnTo>
                      <a:pt x="49750" y="49066"/>
                    </a:lnTo>
                    <a:lnTo>
                      <a:pt x="36216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2359156" y="6418757"/>
                <a:ext cx="463020" cy="45741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38327"/>
                    </a:lnTo>
                    <a:lnTo>
                      <a:pt x="46266" y="91938"/>
                    </a:lnTo>
                    <a:lnTo>
                      <a:pt x="120000" y="120000"/>
                    </a:lnTo>
                    <a:lnTo>
                      <a:pt x="60122" y="78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3175408" y="6550535"/>
                <a:ext cx="321729" cy="242553"/>
              </a:xfrm>
              <a:custGeom>
                <a:pathLst>
                  <a:path extrusionOk="0" h="120000" w="120000">
                    <a:moveTo>
                      <a:pt x="43444" y="0"/>
                    </a:moveTo>
                    <a:lnTo>
                      <a:pt x="0" y="67088"/>
                    </a:lnTo>
                    <a:lnTo>
                      <a:pt x="120000" y="120000"/>
                    </a:lnTo>
                    <a:lnTo>
                      <a:pt x="50922" y="60000"/>
                    </a:lnTo>
                    <a:lnTo>
                      <a:pt x="43444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582999" y="6252598"/>
                <a:ext cx="519347" cy="623570"/>
              </a:xfrm>
              <a:custGeom>
                <a:pathLst>
                  <a:path extrusionOk="0" h="120000" w="120000">
                    <a:moveTo>
                      <a:pt x="37938" y="0"/>
                    </a:moveTo>
                    <a:lnTo>
                      <a:pt x="0" y="68544"/>
                    </a:lnTo>
                    <a:lnTo>
                      <a:pt x="33750" y="88761"/>
                    </a:lnTo>
                    <a:lnTo>
                      <a:pt x="120000" y="120000"/>
                    </a:lnTo>
                    <a:lnTo>
                      <a:pt x="53383" y="76077"/>
                    </a:lnTo>
                    <a:lnTo>
                      <a:pt x="31322" y="45572"/>
                    </a:lnTo>
                    <a:lnTo>
                      <a:pt x="37938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0" name="Shape 200"/>
            <p:cNvSpPr/>
            <p:nvPr/>
          </p:nvSpPr>
          <p:spPr>
            <a:xfrm rot="480000">
              <a:off x="8763397" y="6466590"/>
              <a:ext cx="334777" cy="219412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2911" y="99911"/>
                  </a:lnTo>
                  <a:lnTo>
                    <a:pt x="120000" y="120000"/>
                  </a:lnTo>
                  <a:lnTo>
                    <a:pt x="111777" y="53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Shape 201"/>
            <p:cNvGrpSpPr/>
            <p:nvPr/>
          </p:nvGrpSpPr>
          <p:grpSpPr>
            <a:xfrm>
              <a:off x="4486591" y="6543403"/>
              <a:ext cx="2002434" cy="339049"/>
              <a:chOff x="4486591" y="6531401"/>
              <a:chExt cx="2002434" cy="339049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5776414" y="6578757"/>
                <a:ext cx="110237" cy="14969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6000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4486591" y="6531401"/>
                <a:ext cx="2002434" cy="339049"/>
              </a:xfrm>
              <a:custGeom>
                <a:pathLst>
                  <a:path extrusionOk="0" h="120000" w="120000">
                    <a:moveTo>
                      <a:pt x="120000" y="120000"/>
                    </a:moveTo>
                    <a:lnTo>
                      <a:pt x="86544" y="57277"/>
                    </a:lnTo>
                    <a:lnTo>
                      <a:pt x="75516" y="62316"/>
                    </a:lnTo>
                    <a:lnTo>
                      <a:pt x="60394" y="33477"/>
                    </a:lnTo>
                    <a:lnTo>
                      <a:pt x="49777" y="49211"/>
                    </a:lnTo>
                    <a:lnTo>
                      <a:pt x="36188" y="0"/>
                    </a:lnTo>
                    <a:lnTo>
                      <a:pt x="0" y="1200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4936482" y="6531401"/>
                <a:ext cx="563416" cy="339049"/>
              </a:xfrm>
              <a:custGeom>
                <a:pathLst>
                  <a:path extrusionOk="0" h="120000" w="120000">
                    <a:moveTo>
                      <a:pt x="32033" y="0"/>
                    </a:moveTo>
                    <a:lnTo>
                      <a:pt x="0" y="58083"/>
                    </a:lnTo>
                    <a:lnTo>
                      <a:pt x="25722" y="73611"/>
                    </a:lnTo>
                    <a:lnTo>
                      <a:pt x="11405" y="120000"/>
                    </a:lnTo>
                    <a:lnTo>
                      <a:pt x="120000" y="120000"/>
                    </a:lnTo>
                    <a:lnTo>
                      <a:pt x="80322" y="49211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anchorCtr="0" anchor="t" bIns="45700" lIns="45700" rIns="45700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Shape 205"/>
            <p:cNvSpPr/>
            <p:nvPr/>
          </p:nvSpPr>
          <p:spPr>
            <a:xfrm>
              <a:off x="5503225" y="6697346"/>
              <a:ext cx="208175" cy="1606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3111" y="67983"/>
                  </a:lnTo>
                  <a:lnTo>
                    <a:pt x="120000" y="120000"/>
                  </a:lnTo>
                  <a:lnTo>
                    <a:pt x="40133" y="59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Shape 20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571500" y="1764284"/>
            <a:ext cx="11045951" cy="42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577850" y="6545878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Stage_Content_Planes - High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" name="Shape 1571"/>
          <p:cNvGrpSpPr/>
          <p:nvPr/>
        </p:nvGrpSpPr>
        <p:grpSpPr>
          <a:xfrm>
            <a:off x="-16788" y="1552929"/>
            <a:ext cx="12206611" cy="5305070"/>
            <a:chOff x="-16788" y="1552929"/>
            <a:chExt cx="12206611" cy="5305070"/>
          </a:xfrm>
        </p:grpSpPr>
        <p:grpSp>
          <p:nvGrpSpPr>
            <p:cNvPr id="1572" name="Shape 1572"/>
            <p:cNvGrpSpPr/>
            <p:nvPr/>
          </p:nvGrpSpPr>
          <p:grpSpPr>
            <a:xfrm>
              <a:off x="-16788" y="1552929"/>
              <a:ext cx="12200491" cy="1564274"/>
              <a:chOff x="0" y="0"/>
              <a:chExt cx="24407338" cy="3128546"/>
            </a:xfrm>
          </p:grpSpPr>
          <p:sp>
            <p:nvSpPr>
              <p:cNvPr id="1573" name="Shape 1573"/>
              <p:cNvSpPr/>
              <p:nvPr/>
            </p:nvSpPr>
            <p:spPr>
              <a:xfrm>
                <a:off x="3475517" y="982316"/>
                <a:ext cx="375049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Shape 1574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Shape 1575"/>
              <p:cNvSpPr/>
              <p:nvPr/>
            </p:nvSpPr>
            <p:spPr>
              <a:xfrm>
                <a:off x="1690092" y="1082886"/>
                <a:ext cx="286054" cy="3202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Shape 1576"/>
              <p:cNvSpPr/>
              <p:nvPr/>
            </p:nvSpPr>
            <p:spPr>
              <a:xfrm>
                <a:off x="22799448" y="1144874"/>
                <a:ext cx="37015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Shape 1577"/>
              <p:cNvSpPr/>
              <p:nvPr/>
            </p:nvSpPr>
            <p:spPr>
              <a:xfrm>
                <a:off x="21642514" y="1196423"/>
                <a:ext cx="346017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Shape 1578"/>
              <p:cNvSpPr/>
              <p:nvPr/>
            </p:nvSpPr>
            <p:spPr>
              <a:xfrm>
                <a:off x="6898839" y="370711"/>
                <a:ext cx="532404" cy="72947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Shape 1579"/>
              <p:cNvSpPr/>
              <p:nvPr/>
            </p:nvSpPr>
            <p:spPr>
              <a:xfrm>
                <a:off x="20853145" y="1023466"/>
                <a:ext cx="532404" cy="7294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Shape 1580"/>
              <p:cNvSpPr/>
              <p:nvPr/>
            </p:nvSpPr>
            <p:spPr>
              <a:xfrm>
                <a:off x="0" y="766633"/>
                <a:ext cx="24407338" cy="2361913"/>
              </a:xfrm>
              <a:custGeom>
                <a:pathLst>
                  <a:path extrusionOk="0" h="120000" w="120000">
                    <a:moveTo>
                      <a:pt x="46205" y="239"/>
                    </a:moveTo>
                    <a:cubicBezTo>
                      <a:pt x="59122" y="-3352"/>
                      <a:pt x="72105" y="33836"/>
                      <a:pt x="85205" y="46742"/>
                    </a:cubicBezTo>
                    <a:cubicBezTo>
                      <a:pt x="95266" y="56650"/>
                      <a:pt x="105600" y="51699"/>
                      <a:pt x="115544" y="32231"/>
                    </a:cubicBezTo>
                    <a:lnTo>
                      <a:pt x="120000" y="31243"/>
                    </a:lnTo>
                    <a:lnTo>
                      <a:pt x="120000" y="119931"/>
                    </a:lnTo>
                    <a:lnTo>
                      <a:pt x="0" y="120000"/>
                    </a:lnTo>
                    <a:lnTo>
                      <a:pt x="0" y="17868"/>
                    </a:lnTo>
                    <a:lnTo>
                      <a:pt x="10911" y="29633"/>
                    </a:lnTo>
                    <a:cubicBezTo>
                      <a:pt x="13838" y="30558"/>
                      <a:pt x="16922" y="30055"/>
                      <a:pt x="19922" y="28245"/>
                    </a:cubicBezTo>
                    <a:cubicBezTo>
                      <a:pt x="24761" y="25338"/>
                      <a:pt x="28977" y="18885"/>
                      <a:pt x="33561" y="12649"/>
                    </a:cubicBezTo>
                    <a:cubicBezTo>
                      <a:pt x="37733" y="6972"/>
                      <a:pt x="41938" y="1427"/>
                      <a:pt x="46205" y="239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Shape 1581"/>
              <p:cNvSpPr/>
              <p:nvPr/>
            </p:nvSpPr>
            <p:spPr>
              <a:xfrm>
                <a:off x="21946990" y="1019524"/>
                <a:ext cx="532404" cy="70456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Shape 1582"/>
              <p:cNvSpPr/>
              <p:nvPr/>
            </p:nvSpPr>
            <p:spPr>
              <a:xfrm>
                <a:off x="23551039" y="784802"/>
                <a:ext cx="517009" cy="7183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Shape 1583"/>
              <p:cNvSpPr/>
              <p:nvPr/>
            </p:nvSpPr>
            <p:spPr>
              <a:xfrm>
                <a:off x="13374968" y="785508"/>
                <a:ext cx="416028" cy="42672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Shape 1584"/>
              <p:cNvSpPr/>
              <p:nvPr/>
            </p:nvSpPr>
            <p:spPr>
              <a:xfrm>
                <a:off x="10400627" y="311993"/>
                <a:ext cx="416028" cy="519304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Shape 1585"/>
              <p:cNvSpPr/>
              <p:nvPr/>
            </p:nvSpPr>
            <p:spPr>
              <a:xfrm>
                <a:off x="11817467" y="430979"/>
                <a:ext cx="545452" cy="52298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Shape 1586"/>
              <p:cNvSpPr/>
              <p:nvPr/>
            </p:nvSpPr>
            <p:spPr>
              <a:xfrm>
                <a:off x="12679121" y="379296"/>
                <a:ext cx="545452" cy="74735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12278178" y="631958"/>
                <a:ext cx="37504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Shape 1589"/>
              <p:cNvSpPr/>
              <p:nvPr/>
            </p:nvSpPr>
            <p:spPr>
              <a:xfrm>
                <a:off x="4884642" y="848033"/>
                <a:ext cx="425337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Shape 1590"/>
              <p:cNvSpPr/>
              <p:nvPr/>
            </p:nvSpPr>
            <p:spPr>
              <a:xfrm>
                <a:off x="5245805" y="535600"/>
                <a:ext cx="483135" cy="674752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Shape 1591"/>
              <p:cNvSpPr/>
              <p:nvPr/>
            </p:nvSpPr>
            <p:spPr>
              <a:xfrm>
                <a:off x="5872058" y="591410"/>
                <a:ext cx="483135" cy="55991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Shape 1592"/>
              <p:cNvSpPr/>
              <p:nvPr/>
            </p:nvSpPr>
            <p:spPr>
              <a:xfrm>
                <a:off x="3022033" y="977920"/>
                <a:ext cx="483134" cy="463230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Shape 1593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Shape 1594"/>
              <p:cNvSpPr/>
              <p:nvPr/>
            </p:nvSpPr>
            <p:spPr>
              <a:xfrm>
                <a:off x="795856" y="851304"/>
                <a:ext cx="510497" cy="48946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Shape 1595"/>
              <p:cNvSpPr/>
              <p:nvPr/>
            </p:nvSpPr>
            <p:spPr>
              <a:xfrm>
                <a:off x="186888" y="289450"/>
                <a:ext cx="775857" cy="97093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Shape 1596"/>
              <p:cNvSpPr/>
              <p:nvPr/>
            </p:nvSpPr>
            <p:spPr>
              <a:xfrm>
                <a:off x="8013468" y="468675"/>
                <a:ext cx="38086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Shape 1597"/>
              <p:cNvSpPr/>
              <p:nvPr/>
            </p:nvSpPr>
            <p:spPr>
              <a:xfrm>
                <a:off x="9274654" y="0"/>
                <a:ext cx="635993" cy="841578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Shape 1598"/>
              <p:cNvSpPr/>
              <p:nvPr/>
            </p:nvSpPr>
            <p:spPr>
              <a:xfrm>
                <a:off x="8968102" y="450864"/>
                <a:ext cx="380868" cy="359596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Shape 1599"/>
              <p:cNvSpPr/>
              <p:nvPr/>
            </p:nvSpPr>
            <p:spPr>
              <a:xfrm>
                <a:off x="11581272" y="639518"/>
                <a:ext cx="287069" cy="275243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Shape 1600"/>
              <p:cNvSpPr/>
              <p:nvPr/>
            </p:nvSpPr>
            <p:spPr>
              <a:xfrm>
                <a:off x="7357438" y="576547"/>
                <a:ext cx="309138" cy="409067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lnTo>
                      <a:pt x="25850" y="44266"/>
                    </a:lnTo>
                    <a:lnTo>
                      <a:pt x="41888" y="44266"/>
                    </a:lnTo>
                    <a:lnTo>
                      <a:pt x="14666" y="78944"/>
                    </a:lnTo>
                    <a:lnTo>
                      <a:pt x="31383" y="7894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88616" y="78944"/>
                    </a:lnTo>
                    <a:lnTo>
                      <a:pt x="105311" y="78944"/>
                    </a:lnTo>
                    <a:lnTo>
                      <a:pt x="78827" y="44266"/>
                    </a:lnTo>
                    <a:lnTo>
                      <a:pt x="94150" y="44266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1" name="Shape 1601"/>
            <p:cNvSpPr/>
            <p:nvPr/>
          </p:nvSpPr>
          <p:spPr>
            <a:xfrm>
              <a:off x="10946699" y="234718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11452939" y="2314118"/>
              <a:ext cx="359048" cy="49208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666760" y="2631075"/>
              <a:ext cx="161116" cy="23551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141673" y="21441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454704" y="2317063"/>
              <a:ext cx="249896" cy="23966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1013879" y="2326217"/>
              <a:ext cx="185616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10046797" y="2111366"/>
              <a:ext cx="249896" cy="362051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9875600" y="2168990"/>
              <a:ext cx="211239" cy="24680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9933260" y="2416381"/>
              <a:ext cx="142211" cy="178013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7753892" y="2011003"/>
              <a:ext cx="185616" cy="232347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7454006" y="1878010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9349803" y="1965913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8769296" y="1903911"/>
              <a:ext cx="183834" cy="25194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8964982" y="1753651"/>
              <a:ext cx="354226" cy="48547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-10195" y="2108067"/>
              <a:ext cx="12200019" cy="4749932"/>
            </a:xfrm>
            <a:custGeom>
              <a:pathLst>
                <a:path extrusionOk="0" h="120000" w="120000">
                  <a:moveTo>
                    <a:pt x="83838" y="2"/>
                  </a:moveTo>
                  <a:cubicBezTo>
                    <a:pt x="88399" y="76"/>
                    <a:pt x="92905" y="1744"/>
                    <a:pt x="97355" y="4712"/>
                  </a:cubicBezTo>
                  <a:cubicBezTo>
                    <a:pt x="102211" y="7958"/>
                    <a:pt x="106677" y="12720"/>
                    <a:pt x="111788" y="14644"/>
                  </a:cubicBezTo>
                  <a:cubicBezTo>
                    <a:pt x="114472" y="15654"/>
                    <a:pt x="117205" y="15830"/>
                    <a:pt x="119905" y="15160"/>
                  </a:cubicBezTo>
                  <a:lnTo>
                    <a:pt x="120000" y="1514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27" y="11420"/>
                  </a:lnTo>
                  <a:cubicBezTo>
                    <a:pt x="6971" y="7913"/>
                    <a:pt x="14066" y="6721"/>
                    <a:pt x="21132" y="7896"/>
                  </a:cubicBezTo>
                  <a:cubicBezTo>
                    <a:pt x="29388" y="9264"/>
                    <a:pt x="37566" y="13849"/>
                    <a:pt x="45838" y="13270"/>
                  </a:cubicBezTo>
                  <a:cubicBezTo>
                    <a:pt x="51227" y="12901"/>
                    <a:pt x="56549" y="10365"/>
                    <a:pt x="61838" y="7669"/>
                  </a:cubicBezTo>
                  <a:cubicBezTo>
                    <a:pt x="69177" y="3929"/>
                    <a:pt x="76471" y="-116"/>
                    <a:pt x="83838" y="2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7965693" y="1597626"/>
              <a:ext cx="400983" cy="549554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684952" y="2144110"/>
              <a:ext cx="354226" cy="44340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11220699" y="2468813"/>
              <a:ext cx="169348" cy="232095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7095572" y="2016169"/>
              <a:ext cx="249896" cy="34248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6835203" y="2073782"/>
              <a:ext cx="249896" cy="34248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8312140" y="1816258"/>
              <a:ext cx="258042" cy="353652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25850" y="44266"/>
                  </a:lnTo>
                  <a:lnTo>
                    <a:pt x="41888" y="44266"/>
                  </a:lnTo>
                  <a:lnTo>
                    <a:pt x="14666" y="78944"/>
                  </a:lnTo>
                  <a:lnTo>
                    <a:pt x="31383" y="78944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88616" y="78944"/>
                  </a:lnTo>
                  <a:lnTo>
                    <a:pt x="105311" y="78944"/>
                  </a:lnTo>
                  <a:lnTo>
                    <a:pt x="78827" y="44266"/>
                  </a:lnTo>
                  <a:lnTo>
                    <a:pt x="94150" y="4426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Shape 1622"/>
          <p:cNvSpPr txBox="1"/>
          <p:nvPr>
            <p:ph idx="1" type="body"/>
          </p:nvPr>
        </p:nvSpPr>
        <p:spPr>
          <a:xfrm>
            <a:off x="571500" y="2907283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Shape 1623"/>
          <p:cNvSpPr txBox="1"/>
          <p:nvPr>
            <p:ph idx="2" type="body"/>
          </p:nvPr>
        </p:nvSpPr>
        <p:spPr>
          <a:xfrm>
            <a:off x="571500" y="1081137"/>
            <a:ext cx="11046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4" name="Shape 162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_Conten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/>
          <p:nvPr>
            <p:ph type="title"/>
          </p:nvPr>
        </p:nvSpPr>
        <p:spPr>
          <a:xfrm>
            <a:off x="571500" y="56640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7" name="Shape 1627"/>
          <p:cNvSpPr txBox="1"/>
          <p:nvPr>
            <p:ph idx="1" type="body"/>
          </p:nvPr>
        </p:nvSpPr>
        <p:spPr>
          <a:xfrm>
            <a:off x="571500" y="1079525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8" name="Shape 1628"/>
          <p:cNvSpPr/>
          <p:nvPr>
            <p:ph idx="2" type="pic"/>
          </p:nvPr>
        </p:nvSpPr>
        <p:spPr>
          <a:xfrm>
            <a:off x="7845503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9" name="Shape 1629"/>
          <p:cNvSpPr txBox="1"/>
          <p:nvPr>
            <p:ph idx="3" type="body"/>
          </p:nvPr>
        </p:nvSpPr>
        <p:spPr>
          <a:xfrm>
            <a:off x="571500" y="1765476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Shape 1630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Line_Photo_Content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 txBox="1"/>
          <p:nvPr>
            <p:ph type="title"/>
          </p:nvPr>
        </p:nvSpPr>
        <p:spPr>
          <a:xfrm>
            <a:off x="571500" y="578172"/>
            <a:ext cx="6726767" cy="99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3" name="Shape 1633"/>
          <p:cNvSpPr txBox="1"/>
          <p:nvPr>
            <p:ph idx="1" type="body"/>
          </p:nvPr>
        </p:nvSpPr>
        <p:spPr>
          <a:xfrm>
            <a:off x="571500" y="1581419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Shape 1634"/>
          <p:cNvSpPr/>
          <p:nvPr>
            <p:ph idx="2" type="pic"/>
          </p:nvPr>
        </p:nvSpPr>
        <p:spPr>
          <a:xfrm>
            <a:off x="7845503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Shape 1635"/>
          <p:cNvSpPr txBox="1"/>
          <p:nvPr>
            <p:ph idx="3" type="body"/>
          </p:nvPr>
        </p:nvSpPr>
        <p:spPr>
          <a:xfrm>
            <a:off x="571500" y="2266113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6" name="Shape 1636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ertical Split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/>
          <p:nvPr/>
        </p:nvSpPr>
        <p:spPr>
          <a:xfrm>
            <a:off x="7848600" y="0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9" name="Shape 1639"/>
          <p:cNvPicPr preferRelativeResize="0"/>
          <p:nvPr/>
        </p:nvPicPr>
        <p:blipFill rotWithShape="1">
          <a:blip r:embed="rId2">
            <a:alphaModFix/>
          </a:blip>
          <a:srcRect b="9056" l="66317" r="3675" t="6667"/>
          <a:stretch/>
        </p:blipFill>
        <p:spPr>
          <a:xfrm>
            <a:off x="7862267" y="6156"/>
            <a:ext cx="4326556" cy="6834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Shape 1640"/>
          <p:cNvSpPr txBox="1"/>
          <p:nvPr>
            <p:ph type="title"/>
          </p:nvPr>
        </p:nvSpPr>
        <p:spPr>
          <a:xfrm>
            <a:off x="571500" y="56640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1" name="Shape 1641"/>
          <p:cNvSpPr txBox="1"/>
          <p:nvPr>
            <p:ph idx="1" type="body"/>
          </p:nvPr>
        </p:nvSpPr>
        <p:spPr>
          <a:xfrm>
            <a:off x="571500" y="1079525"/>
            <a:ext cx="6718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Shape 1642"/>
          <p:cNvSpPr txBox="1"/>
          <p:nvPr>
            <p:ph idx="2" type="body"/>
          </p:nvPr>
        </p:nvSpPr>
        <p:spPr>
          <a:xfrm>
            <a:off x="571500" y="1765476"/>
            <a:ext cx="6713893" cy="258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3" name="Shape 1643"/>
          <p:cNvSpPr txBox="1"/>
          <p:nvPr>
            <p:ph idx="11" type="ftr"/>
          </p:nvPr>
        </p:nvSpPr>
        <p:spPr>
          <a:xfrm>
            <a:off x="57150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Shape 16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 txBox="1"/>
          <p:nvPr>
            <p:ph type="ctrTitle"/>
          </p:nvPr>
        </p:nvSpPr>
        <p:spPr>
          <a:xfrm>
            <a:off x="545570" y="182980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6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7" name="Shape 1647"/>
          <p:cNvSpPr txBox="1"/>
          <p:nvPr>
            <p:ph idx="1" type="body"/>
          </p:nvPr>
        </p:nvSpPr>
        <p:spPr>
          <a:xfrm>
            <a:off x="545570" y="3982637"/>
            <a:ext cx="1110495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48" name="Shape 1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3" y="6314992"/>
            <a:ext cx="1278198" cy="44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_Simple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1" name="Shape 1651"/>
          <p:cNvPicPr preferRelativeResize="0"/>
          <p:nvPr/>
        </p:nvPicPr>
        <p:blipFill rotWithShape="1">
          <a:blip r:embed="rId2">
            <a:alphaModFix/>
          </a:blip>
          <a:srcRect b="-5482" l="0" r="0" t="5483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Shape 1653"/>
          <p:cNvSpPr txBox="1"/>
          <p:nvPr>
            <p:ph type="ctrTitle"/>
          </p:nvPr>
        </p:nvSpPr>
        <p:spPr>
          <a:xfrm>
            <a:off x="854608" y="181364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6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4" name="Shape 1654"/>
          <p:cNvSpPr txBox="1"/>
          <p:nvPr>
            <p:ph idx="1" type="body"/>
          </p:nvPr>
        </p:nvSpPr>
        <p:spPr>
          <a:xfrm>
            <a:off x="854608" y="3966478"/>
            <a:ext cx="1110495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Shape 1657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gradFill>
            <a:gsLst>
              <a:gs pos="0">
                <a:srgbClr val="118ED9"/>
              </a:gs>
              <a:gs pos="49000">
                <a:srgbClr val="118ED9"/>
              </a:gs>
              <a:gs pos="78000">
                <a:schemeClr val="accent1"/>
              </a:gs>
              <a:gs pos="100000">
                <a:srgbClr val="92D371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8" name="Shape 1658"/>
          <p:cNvGrpSpPr/>
          <p:nvPr/>
        </p:nvGrpSpPr>
        <p:grpSpPr>
          <a:xfrm>
            <a:off x="-4178923" y="1354533"/>
            <a:ext cx="9389448" cy="5503466"/>
            <a:chOff x="0" y="0"/>
            <a:chExt cx="18783785" cy="11006931"/>
          </a:xfrm>
        </p:grpSpPr>
        <p:sp>
          <p:nvSpPr>
            <p:cNvPr id="1659" name="Shape 1659"/>
            <p:cNvSpPr/>
            <p:nvPr/>
          </p:nvSpPr>
          <p:spPr>
            <a:xfrm>
              <a:off x="0" y="0"/>
              <a:ext cx="18783785" cy="1100690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5766" y="89577"/>
                  </a:lnTo>
                  <a:lnTo>
                    <a:pt x="10744" y="92261"/>
                  </a:lnTo>
                  <a:lnTo>
                    <a:pt x="12838" y="83766"/>
                  </a:lnTo>
                  <a:lnTo>
                    <a:pt x="15166" y="83766"/>
                  </a:lnTo>
                  <a:lnTo>
                    <a:pt x="23594" y="53350"/>
                  </a:lnTo>
                  <a:lnTo>
                    <a:pt x="42872" y="37177"/>
                  </a:lnTo>
                  <a:lnTo>
                    <a:pt x="62005" y="583"/>
                  </a:lnTo>
                  <a:lnTo>
                    <a:pt x="69961" y="3311"/>
                  </a:lnTo>
                  <a:lnTo>
                    <a:pt x="72627" y="0"/>
                  </a:lnTo>
                  <a:lnTo>
                    <a:pt x="78077" y="18488"/>
                  </a:lnTo>
                  <a:lnTo>
                    <a:pt x="87788" y="59666"/>
                  </a:lnTo>
                  <a:lnTo>
                    <a:pt x="92927" y="55605"/>
                  </a:lnTo>
                  <a:lnTo>
                    <a:pt x="102705" y="83322"/>
                  </a:lnTo>
                  <a:lnTo>
                    <a:pt x="106900" y="84511"/>
                  </a:lnTo>
                  <a:lnTo>
                    <a:pt x="120000" y="120000"/>
                  </a:ln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gradFill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0" y="0"/>
              <a:ext cx="18783697" cy="11006931"/>
            </a:xfrm>
            <a:custGeom>
              <a:pathLst>
                <a:path extrusionOk="0" h="120000" w="120000">
                  <a:moveTo>
                    <a:pt x="72627" y="0"/>
                  </a:moveTo>
                  <a:lnTo>
                    <a:pt x="69955" y="3311"/>
                  </a:lnTo>
                  <a:lnTo>
                    <a:pt x="62005" y="583"/>
                  </a:lnTo>
                  <a:lnTo>
                    <a:pt x="42866" y="37177"/>
                  </a:lnTo>
                  <a:lnTo>
                    <a:pt x="23594" y="53350"/>
                  </a:lnTo>
                  <a:lnTo>
                    <a:pt x="15166" y="83766"/>
                  </a:lnTo>
                  <a:lnTo>
                    <a:pt x="12838" y="83766"/>
                  </a:lnTo>
                  <a:lnTo>
                    <a:pt x="10744" y="92261"/>
                  </a:lnTo>
                  <a:lnTo>
                    <a:pt x="5761" y="89577"/>
                  </a:lnTo>
                  <a:lnTo>
                    <a:pt x="0" y="120000"/>
                  </a:lnTo>
                  <a:cubicBezTo>
                    <a:pt x="0" y="120000"/>
                    <a:pt x="120000" y="120000"/>
                    <a:pt x="120000" y="120000"/>
                  </a:cubicBezTo>
                  <a:lnTo>
                    <a:pt x="106900" y="84511"/>
                  </a:lnTo>
                  <a:lnTo>
                    <a:pt x="102705" y="83322"/>
                  </a:lnTo>
                  <a:lnTo>
                    <a:pt x="92927" y="55605"/>
                  </a:lnTo>
                  <a:lnTo>
                    <a:pt x="87788" y="59666"/>
                  </a:lnTo>
                  <a:lnTo>
                    <a:pt x="78077" y="18488"/>
                  </a:lnTo>
                  <a:lnTo>
                    <a:pt x="72627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1661" name="Shape 1661"/>
            <p:cNvSpPr/>
            <p:nvPr/>
          </p:nvSpPr>
          <p:spPr>
            <a:xfrm>
              <a:off x="6718540" y="45704"/>
              <a:ext cx="3063775" cy="3356725"/>
            </a:xfrm>
            <a:custGeom>
              <a:pathLst>
                <a:path extrusionOk="0" h="120000" w="120000">
                  <a:moveTo>
                    <a:pt x="117305" y="0"/>
                  </a:moveTo>
                  <a:lnTo>
                    <a:pt x="120000" y="70483"/>
                  </a:lnTo>
                  <a:lnTo>
                    <a:pt x="0" y="120000"/>
                  </a:lnTo>
                  <a:cubicBezTo>
                    <a:pt x="0" y="120000"/>
                    <a:pt x="117305" y="0"/>
                    <a:pt x="117305" y="0"/>
                  </a:cubicBezTo>
                  <a:close/>
                </a:path>
              </a:pathLst>
            </a:custGeom>
            <a:gradFill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0" y="3404975"/>
              <a:ext cx="6710542" cy="7596746"/>
            </a:xfrm>
            <a:custGeom>
              <a:pathLst>
                <a:path extrusionOk="0" h="120000" w="120000">
                  <a:moveTo>
                    <a:pt x="79233" y="42050"/>
                  </a:moveTo>
                  <a:lnTo>
                    <a:pt x="105144" y="32583"/>
                  </a:lnTo>
                  <a:lnTo>
                    <a:pt x="120000" y="0"/>
                  </a:lnTo>
                  <a:lnTo>
                    <a:pt x="66038" y="23427"/>
                  </a:lnTo>
                  <a:lnTo>
                    <a:pt x="42455" y="67500"/>
                  </a:lnTo>
                  <a:lnTo>
                    <a:pt x="35938" y="67500"/>
                  </a:lnTo>
                  <a:lnTo>
                    <a:pt x="30072" y="79811"/>
                  </a:lnTo>
                  <a:lnTo>
                    <a:pt x="16133" y="75922"/>
                  </a:lnTo>
                  <a:lnTo>
                    <a:pt x="0" y="120000"/>
                  </a:lnTo>
                  <a:lnTo>
                    <a:pt x="40955" y="120000"/>
                  </a:lnTo>
                  <a:lnTo>
                    <a:pt x="70922" y="89988"/>
                  </a:lnTo>
                  <a:cubicBezTo>
                    <a:pt x="70922" y="89988"/>
                    <a:pt x="79233" y="42050"/>
                    <a:pt x="79233" y="42050"/>
                  </a:cubicBezTo>
                  <a:close/>
                </a:path>
              </a:pathLst>
            </a:custGeom>
            <a:gradFill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1770741" y="4890367"/>
              <a:ext cx="1318827" cy="279003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94972" y="94272"/>
                  </a:lnTo>
                  <a:lnTo>
                    <a:pt x="0" y="120000"/>
                  </a:ln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07F79"/>
            </a:soli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3610644" y="5027480"/>
              <a:ext cx="4531218" cy="5970462"/>
            </a:xfrm>
            <a:custGeom>
              <a:pathLst>
                <a:path extrusionOk="0" h="120000" w="120000">
                  <a:moveTo>
                    <a:pt x="97961" y="0"/>
                  </a:moveTo>
                  <a:lnTo>
                    <a:pt x="120000" y="43655"/>
                  </a:lnTo>
                  <a:lnTo>
                    <a:pt x="76561" y="91961"/>
                  </a:lnTo>
                  <a:lnTo>
                    <a:pt x="20088" y="103944"/>
                  </a:lnTo>
                  <a:lnTo>
                    <a:pt x="0" y="120000"/>
                  </a:lnTo>
                  <a:lnTo>
                    <a:pt x="35838" y="76744"/>
                  </a:lnTo>
                  <a:lnTo>
                    <a:pt x="76016" y="63916"/>
                  </a:lnTo>
                  <a:lnTo>
                    <a:pt x="94477" y="43655"/>
                  </a:lnTo>
                  <a:cubicBezTo>
                    <a:pt x="94477" y="43655"/>
                    <a:pt x="97961" y="0"/>
                    <a:pt x="97961" y="0"/>
                  </a:cubicBezTo>
                  <a:close/>
                </a:path>
              </a:pathLst>
            </a:custGeom>
            <a:gradFill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9712178" y="45704"/>
              <a:ext cx="1245182" cy="59805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2733" y="120000"/>
                  </a:lnTo>
                  <a:lnTo>
                    <a:pt x="120000" y="50227"/>
                  </a:lnTo>
                  <a:cubicBezTo>
                    <a:pt x="120000" y="50227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10946196" y="0"/>
              <a:ext cx="2790709" cy="6524258"/>
            </a:xfrm>
            <a:custGeom>
              <a:pathLst>
                <a:path extrusionOk="0" h="120000" w="120000">
                  <a:moveTo>
                    <a:pt x="17961" y="0"/>
                  </a:moveTo>
                  <a:lnTo>
                    <a:pt x="3544" y="48238"/>
                  </a:lnTo>
                  <a:lnTo>
                    <a:pt x="0" y="62722"/>
                  </a:lnTo>
                  <a:lnTo>
                    <a:pt x="41083" y="67238"/>
                  </a:lnTo>
                  <a:lnTo>
                    <a:pt x="42388" y="86505"/>
                  </a:lnTo>
                  <a:lnTo>
                    <a:pt x="42388" y="120000"/>
                  </a:lnTo>
                  <a:lnTo>
                    <a:pt x="120000" y="100661"/>
                  </a:lnTo>
                  <a:lnTo>
                    <a:pt x="54655" y="31188"/>
                  </a:lnTo>
                  <a:cubicBezTo>
                    <a:pt x="54655" y="31188"/>
                    <a:pt x="17961" y="0"/>
                    <a:pt x="17961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14488282" y="5096037"/>
              <a:ext cx="1577840" cy="3116038"/>
            </a:xfrm>
            <a:custGeom>
              <a:pathLst>
                <a:path extrusionOk="0" h="120000" w="120000">
                  <a:moveTo>
                    <a:pt x="3550" y="0"/>
                  </a:moveTo>
                  <a:lnTo>
                    <a:pt x="0" y="120000"/>
                  </a:lnTo>
                  <a:lnTo>
                    <a:pt x="120000" y="97888"/>
                  </a:lnTo>
                  <a:cubicBezTo>
                    <a:pt x="120000" y="97888"/>
                    <a:pt x="3550" y="0"/>
                    <a:pt x="3550" y="0"/>
                  </a:cubicBezTo>
                  <a:close/>
                </a:path>
              </a:pathLst>
            </a:custGeom>
            <a:gradFill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1913692" y="5461671"/>
              <a:ext cx="1804884" cy="198775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30583"/>
                  </a:lnTo>
                  <a:lnTo>
                    <a:pt x="2722" y="120000"/>
                  </a:lnTo>
                  <a:cubicBezTo>
                    <a:pt x="2722" y="120000"/>
                    <a:pt x="120000" y="0"/>
                    <a:pt x="120000" y="0"/>
                  </a:cubicBezTo>
                  <a:close/>
                </a:path>
              </a:pathLst>
            </a:custGeom>
            <a:gradFill>
              <a:gsLst>
                <a:gs pos="0">
                  <a:srgbClr val="009790"/>
                </a:gs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38100" lIns="38100" rIns="38100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9" name="Shape 16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97660" y="-26732"/>
            <a:ext cx="4404922" cy="6930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Shape 1670"/>
          <p:cNvSpPr txBox="1"/>
          <p:nvPr>
            <p:ph idx="1" type="body"/>
          </p:nvPr>
        </p:nvSpPr>
        <p:spPr>
          <a:xfrm>
            <a:off x="3852048" y="3815237"/>
            <a:ext cx="7470188" cy="715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1" name="Shape 1671"/>
          <p:cNvSpPr/>
          <p:nvPr/>
        </p:nvSpPr>
        <p:spPr>
          <a:xfrm>
            <a:off x="10203060" y="0"/>
            <a:ext cx="1999134" cy="1431726"/>
          </a:xfrm>
          <a:custGeom>
            <a:pathLst>
              <a:path extrusionOk="0" h="120000" w="120000">
                <a:moveTo>
                  <a:pt x="11633" y="0"/>
                </a:moveTo>
                <a:cubicBezTo>
                  <a:pt x="11705" y="6266"/>
                  <a:pt x="12655" y="12261"/>
                  <a:pt x="14372" y="17677"/>
                </a:cubicBezTo>
                <a:cubicBezTo>
                  <a:pt x="5788" y="24655"/>
                  <a:pt x="0" y="37633"/>
                  <a:pt x="0" y="52522"/>
                </a:cubicBezTo>
                <a:cubicBezTo>
                  <a:pt x="0" y="74744"/>
                  <a:pt x="12883" y="92788"/>
                  <a:pt x="28772" y="92788"/>
                </a:cubicBezTo>
                <a:cubicBezTo>
                  <a:pt x="30794" y="92788"/>
                  <a:pt x="32772" y="92472"/>
                  <a:pt x="34688" y="91911"/>
                </a:cubicBezTo>
                <a:cubicBezTo>
                  <a:pt x="39055" y="108294"/>
                  <a:pt x="50405" y="120000"/>
                  <a:pt x="63755" y="120000"/>
                </a:cubicBezTo>
                <a:cubicBezTo>
                  <a:pt x="76577" y="120000"/>
                  <a:pt x="87572" y="109250"/>
                  <a:pt x="92277" y="93855"/>
                </a:cubicBezTo>
                <a:cubicBezTo>
                  <a:pt x="95866" y="96288"/>
                  <a:pt x="99905" y="97644"/>
                  <a:pt x="104172" y="97644"/>
                </a:cubicBezTo>
                <a:cubicBezTo>
                  <a:pt x="110094" y="97644"/>
                  <a:pt x="115538" y="94961"/>
                  <a:pt x="120000" y="90494"/>
                </a:cubicBezTo>
                <a:lnTo>
                  <a:pt x="120000" y="0"/>
                </a:lnTo>
                <a:lnTo>
                  <a:pt x="116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2" name="Shape 1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5540" y="324936"/>
            <a:ext cx="832837" cy="58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Shape 1673"/>
          <p:cNvSpPr txBox="1"/>
          <p:nvPr>
            <p:ph type="ctrTitle"/>
          </p:nvPr>
        </p:nvSpPr>
        <p:spPr>
          <a:xfrm>
            <a:off x="3850114" y="903483"/>
            <a:ext cx="7465295" cy="28600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Shape 16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>
            <p:ph type="ctrTitle"/>
          </p:nvPr>
        </p:nvSpPr>
        <p:spPr>
          <a:xfrm>
            <a:off x="545570" y="342067"/>
            <a:ext cx="11097684" cy="41699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Shape 1677"/>
          <p:cNvSpPr txBox="1"/>
          <p:nvPr>
            <p:ph idx="1" type="body"/>
          </p:nvPr>
        </p:nvSpPr>
        <p:spPr>
          <a:xfrm>
            <a:off x="777239" y="4708957"/>
            <a:ext cx="10845695" cy="681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_B">
    <p:bg>
      <p:bgPr>
        <a:solidFill>
          <a:schemeClr val="lt1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/>
          <p:nvPr/>
        </p:nvSpPr>
        <p:spPr>
          <a:xfrm>
            <a:off x="457135" y="456306"/>
            <a:ext cx="11274551" cy="5943599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64000">
                <a:srgbClr val="E2E8EF">
                  <a:alpha val="49803"/>
                </a:srgbClr>
              </a:gs>
              <a:gs pos="100000">
                <a:srgbClr val="E2E8EF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Shape 1680"/>
          <p:cNvSpPr/>
          <p:nvPr/>
        </p:nvSpPr>
        <p:spPr>
          <a:xfrm>
            <a:off x="457135" y="457200"/>
            <a:ext cx="11274551" cy="5943599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Shape 1681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Shape 1682"/>
          <p:cNvSpPr txBox="1"/>
          <p:nvPr>
            <p:ph type="ctrTitle"/>
          </p:nvPr>
        </p:nvSpPr>
        <p:spPr>
          <a:xfrm>
            <a:off x="914400" y="342067"/>
            <a:ext cx="10086853" cy="41699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61"/>
              </a:buClr>
              <a:buFont typeface="Arial"/>
              <a:buNone/>
              <a:defRPr b="0" i="0" sz="4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3" name="Shape 1683"/>
          <p:cNvSpPr txBox="1"/>
          <p:nvPr>
            <p:ph idx="1" type="body"/>
          </p:nvPr>
        </p:nvSpPr>
        <p:spPr>
          <a:xfrm>
            <a:off x="1143000" y="4708957"/>
            <a:ext cx="9857816" cy="681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84" name="Shape 1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7813" y="5666792"/>
            <a:ext cx="661547" cy="46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peaker_slide_A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/>
          <p:nvPr/>
        </p:nvSpPr>
        <p:spPr>
          <a:xfrm>
            <a:off x="3207589" y="-8381"/>
            <a:ext cx="8978738" cy="6790100"/>
          </a:xfrm>
          <a:custGeom>
            <a:pathLst>
              <a:path extrusionOk="0" h="120000" w="120000">
                <a:moveTo>
                  <a:pt x="29470" y="0"/>
                </a:moveTo>
                <a:lnTo>
                  <a:pt x="47370" y="0"/>
                </a:lnTo>
                <a:lnTo>
                  <a:pt x="49372" y="968"/>
                </a:lnTo>
                <a:cubicBezTo>
                  <a:pt x="52738" y="2851"/>
                  <a:pt x="55769" y="5575"/>
                  <a:pt x="58315" y="8942"/>
                </a:cubicBezTo>
                <a:lnTo>
                  <a:pt x="61587" y="14185"/>
                </a:lnTo>
                <a:lnTo>
                  <a:pt x="62498" y="12725"/>
                </a:lnTo>
                <a:cubicBezTo>
                  <a:pt x="67167" y="6551"/>
                  <a:pt x="73617" y="2733"/>
                  <a:pt x="80741" y="2733"/>
                </a:cubicBezTo>
                <a:cubicBezTo>
                  <a:pt x="89646" y="2733"/>
                  <a:pt x="97497" y="8699"/>
                  <a:pt x="102133" y="17774"/>
                </a:cubicBezTo>
                <a:lnTo>
                  <a:pt x="103434" y="20942"/>
                </a:lnTo>
                <a:lnTo>
                  <a:pt x="104569" y="20219"/>
                </a:lnTo>
                <a:cubicBezTo>
                  <a:pt x="108341" y="18109"/>
                  <a:pt x="112488" y="16943"/>
                  <a:pt x="116842" y="16943"/>
                </a:cubicBezTo>
                <a:lnTo>
                  <a:pt x="120000" y="17154"/>
                </a:lnTo>
                <a:lnTo>
                  <a:pt x="120000" y="100113"/>
                </a:lnTo>
                <a:lnTo>
                  <a:pt x="116842" y="100324"/>
                </a:lnTo>
                <a:cubicBezTo>
                  <a:pt x="115753" y="100324"/>
                  <a:pt x="114678" y="100251"/>
                  <a:pt x="113618" y="100109"/>
                </a:cubicBezTo>
                <a:lnTo>
                  <a:pt x="111177" y="99616"/>
                </a:lnTo>
                <a:lnTo>
                  <a:pt x="110350" y="101631"/>
                </a:lnTo>
                <a:cubicBezTo>
                  <a:pt x="105927" y="110287"/>
                  <a:pt x="98438" y="115978"/>
                  <a:pt x="89943" y="115978"/>
                </a:cubicBezTo>
                <a:cubicBezTo>
                  <a:pt x="86545" y="115978"/>
                  <a:pt x="83308" y="115068"/>
                  <a:pt x="80364" y="113421"/>
                </a:cubicBezTo>
                <a:lnTo>
                  <a:pt x="79861" y="113060"/>
                </a:lnTo>
                <a:lnTo>
                  <a:pt x="77589" y="118595"/>
                </a:lnTo>
                <a:lnTo>
                  <a:pt x="76775" y="119999"/>
                </a:lnTo>
                <a:lnTo>
                  <a:pt x="33069" y="119999"/>
                </a:lnTo>
                <a:lnTo>
                  <a:pt x="32669" y="119310"/>
                </a:lnTo>
                <a:cubicBezTo>
                  <a:pt x="31527" y="117185"/>
                  <a:pt x="30554" y="114891"/>
                  <a:pt x="29776" y="112461"/>
                </a:cubicBezTo>
                <a:lnTo>
                  <a:pt x="29579" y="111619"/>
                </a:lnTo>
                <a:lnTo>
                  <a:pt x="29569" y="111623"/>
                </a:lnTo>
                <a:cubicBezTo>
                  <a:pt x="27967" y="112056"/>
                  <a:pt x="26308" y="112284"/>
                  <a:pt x="24609" y="112284"/>
                </a:cubicBezTo>
                <a:cubicBezTo>
                  <a:pt x="11018" y="112284"/>
                  <a:pt x="0" y="97714"/>
                  <a:pt x="0" y="79742"/>
                </a:cubicBezTo>
                <a:cubicBezTo>
                  <a:pt x="0" y="68509"/>
                  <a:pt x="4303" y="58605"/>
                  <a:pt x="10850" y="52757"/>
                </a:cubicBezTo>
                <a:lnTo>
                  <a:pt x="13080" y="51156"/>
                </a:lnTo>
                <a:lnTo>
                  <a:pt x="12495" y="49731"/>
                </a:lnTo>
                <a:cubicBezTo>
                  <a:pt x="11071" y="45280"/>
                  <a:pt x="10284" y="40386"/>
                  <a:pt x="10284" y="35249"/>
                </a:cubicBezTo>
                <a:cubicBezTo>
                  <a:pt x="10284" y="19839"/>
                  <a:pt x="17370" y="6616"/>
                  <a:pt x="27468" y="9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Shape 1687"/>
          <p:cNvSpPr/>
          <p:nvPr/>
        </p:nvSpPr>
        <p:spPr>
          <a:xfrm>
            <a:off x="0" y="5249223"/>
            <a:ext cx="12197125" cy="1608775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21019"/>
                </a:lnTo>
                <a:lnTo>
                  <a:pt x="4226" y="23049"/>
                </a:lnTo>
                <a:cubicBezTo>
                  <a:pt x="13752" y="27953"/>
                  <a:pt x="23263" y="34128"/>
                  <a:pt x="32847" y="36220"/>
                </a:cubicBezTo>
                <a:cubicBezTo>
                  <a:pt x="61864" y="42554"/>
                  <a:pt x="90618" y="11433"/>
                  <a:pt x="119441" y="186"/>
                </a:cubicBezTo>
                <a:close/>
              </a:path>
            </a:pathLst>
          </a:custGeom>
          <a:solidFill>
            <a:srgbClr val="15602F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8" name="Shape 1688"/>
          <p:cNvGrpSpPr/>
          <p:nvPr/>
        </p:nvGrpSpPr>
        <p:grpSpPr>
          <a:xfrm>
            <a:off x="6225618" y="5032684"/>
            <a:ext cx="2094173" cy="960603"/>
            <a:chOff x="522055" y="5591452"/>
            <a:chExt cx="1302061" cy="597259"/>
          </a:xfrm>
        </p:grpSpPr>
        <p:grpSp>
          <p:nvGrpSpPr>
            <p:cNvPr id="1689" name="Shape 1689"/>
            <p:cNvGrpSpPr/>
            <p:nvPr/>
          </p:nvGrpSpPr>
          <p:grpSpPr>
            <a:xfrm flipH="1">
              <a:off x="608200" y="5591452"/>
              <a:ext cx="1045669" cy="511449"/>
              <a:chOff x="0" y="-1"/>
              <a:chExt cx="2081377" cy="1018021"/>
            </a:xfrm>
          </p:grpSpPr>
          <p:sp>
            <p:nvSpPr>
              <p:cNvPr id="1690" name="Shape 1690"/>
              <p:cNvSpPr/>
              <p:nvPr/>
            </p:nvSpPr>
            <p:spPr>
              <a:xfrm>
                <a:off x="0" y="88908"/>
                <a:ext cx="2081377" cy="929111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53585F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Shape 1691"/>
              <p:cNvSpPr/>
              <p:nvPr/>
            </p:nvSpPr>
            <p:spPr>
              <a:xfrm>
                <a:off x="53540" y="-1"/>
                <a:ext cx="1860734" cy="796362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2" name="Shape 1692"/>
            <p:cNvGrpSpPr/>
            <p:nvPr/>
          </p:nvGrpSpPr>
          <p:grpSpPr>
            <a:xfrm flipH="1">
              <a:off x="522055" y="5965047"/>
              <a:ext cx="457286" cy="223665"/>
              <a:chOff x="0" y="-1"/>
              <a:chExt cx="910214" cy="445197"/>
            </a:xfrm>
          </p:grpSpPr>
          <p:sp>
            <p:nvSpPr>
              <p:cNvPr id="1693" name="Shape 1693"/>
              <p:cNvSpPr/>
              <p:nvPr/>
            </p:nvSpPr>
            <p:spPr>
              <a:xfrm>
                <a:off x="0" y="38879"/>
                <a:ext cx="910214" cy="406315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Shape 1694"/>
              <p:cNvSpPr/>
              <p:nvPr/>
            </p:nvSpPr>
            <p:spPr>
              <a:xfrm>
                <a:off x="72386" y="-1"/>
                <a:ext cx="702066" cy="348259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cap="flat" cmpd="sng" w="38100">
                <a:solidFill>
                  <a:srgbClr val="A6AAA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5" name="Shape 1695"/>
            <p:cNvGrpSpPr/>
            <p:nvPr/>
          </p:nvGrpSpPr>
          <p:grpSpPr>
            <a:xfrm flipH="1">
              <a:off x="1465514" y="6013316"/>
              <a:ext cx="358601" cy="175396"/>
              <a:chOff x="0" y="0"/>
              <a:chExt cx="713784" cy="349118"/>
            </a:xfrm>
          </p:grpSpPr>
          <p:sp>
            <p:nvSpPr>
              <p:cNvPr id="1696" name="Shape 1696"/>
              <p:cNvSpPr/>
              <p:nvPr/>
            </p:nvSpPr>
            <p:spPr>
              <a:xfrm>
                <a:off x="0" y="30489"/>
                <a:ext cx="713784" cy="318628"/>
              </a:xfrm>
              <a:custGeom>
                <a:pathLst>
                  <a:path extrusionOk="0" h="120000" w="12000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Shape 1697"/>
              <p:cNvSpPr/>
              <p:nvPr/>
            </p:nvSpPr>
            <p:spPr>
              <a:xfrm>
                <a:off x="84080" y="0"/>
                <a:ext cx="508812" cy="273101"/>
              </a:xfrm>
              <a:custGeom>
                <a:pathLst>
                  <a:path extrusionOk="0" h="120000" w="12000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cap="flat" cmpd="sng" w="38100">
                <a:solidFill>
                  <a:srgbClr val="A6AAA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71425" lIns="71425" rIns="71425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8" name="Shape 1698"/>
          <p:cNvGrpSpPr/>
          <p:nvPr/>
        </p:nvGrpSpPr>
        <p:grpSpPr>
          <a:xfrm>
            <a:off x="898267" y="1622025"/>
            <a:ext cx="5836235" cy="4394716"/>
            <a:chOff x="0" y="0"/>
            <a:chExt cx="11675510" cy="8791718"/>
          </a:xfrm>
        </p:grpSpPr>
        <p:sp>
          <p:nvSpPr>
            <p:cNvPr id="1699" name="Shape 1699"/>
            <p:cNvSpPr/>
            <p:nvPr/>
          </p:nvSpPr>
          <p:spPr>
            <a:xfrm>
              <a:off x="7316660" y="7640979"/>
              <a:ext cx="739313" cy="1150738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3723194" y="7640979"/>
              <a:ext cx="757716" cy="1150738"/>
            </a:xfrm>
            <a:custGeom>
              <a:pathLst>
                <a:path extrusionOk="0" h="120000" w="120000">
                  <a:moveTo>
                    <a:pt x="119938" y="0"/>
                  </a:moveTo>
                  <a:lnTo>
                    <a:pt x="0" y="4927"/>
                  </a:lnTo>
                  <a:lnTo>
                    <a:pt x="2916" y="7661"/>
                  </a:lnTo>
                  <a:lnTo>
                    <a:pt x="2916" y="120000"/>
                  </a:lnTo>
                  <a:lnTo>
                    <a:pt x="120000" y="120000"/>
                  </a:lnTo>
                  <a:lnTo>
                    <a:pt x="120000" y="0"/>
                  </a:lnTo>
                  <a:cubicBezTo>
                    <a:pt x="120000" y="0"/>
                    <a:pt x="119938" y="0"/>
                    <a:pt x="119938" y="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0" y="0"/>
              <a:ext cx="11675510" cy="5737888"/>
            </a:xfrm>
            <a:custGeom>
              <a:pathLst>
                <a:path extrusionOk="0" h="120000" w="120000">
                  <a:moveTo>
                    <a:pt x="119842" y="50586"/>
                  </a:moveTo>
                  <a:cubicBezTo>
                    <a:pt x="120405" y="39768"/>
                    <a:pt x="120169" y="21676"/>
                    <a:pt x="105711" y="17948"/>
                  </a:cubicBezTo>
                  <a:cubicBezTo>
                    <a:pt x="77795" y="10744"/>
                    <a:pt x="42221" y="5289"/>
                    <a:pt x="14288" y="495"/>
                  </a:cubicBezTo>
                  <a:cubicBezTo>
                    <a:pt x="9918" y="-250"/>
                    <a:pt x="-1387" y="-3117"/>
                    <a:pt x="135" y="21636"/>
                  </a:cubicBezTo>
                  <a:cubicBezTo>
                    <a:pt x="2497" y="59934"/>
                    <a:pt x="12359" y="120000"/>
                    <a:pt x="12359" y="120000"/>
                  </a:cubicBezTo>
                  <a:lnTo>
                    <a:pt x="113628" y="120000"/>
                  </a:lnTo>
                  <a:cubicBezTo>
                    <a:pt x="113628" y="120000"/>
                    <a:pt x="119842" y="50586"/>
                    <a:pt x="119842" y="50586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206470" y="5733978"/>
              <a:ext cx="9853114" cy="208901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cubicBezTo>
                    <a:pt x="2255" y="30216"/>
                    <a:pt x="3650" y="45900"/>
                    <a:pt x="5738" y="72151"/>
                  </a:cubicBezTo>
                  <a:cubicBezTo>
                    <a:pt x="7494" y="94206"/>
                    <a:pt x="9538" y="121993"/>
                    <a:pt x="19811" y="119887"/>
                  </a:cubicBezTo>
                  <a:cubicBezTo>
                    <a:pt x="19811" y="119887"/>
                    <a:pt x="92383" y="120045"/>
                    <a:pt x="104694" y="118271"/>
                  </a:cubicBezTo>
                  <a:cubicBezTo>
                    <a:pt x="111983" y="117221"/>
                    <a:pt x="118211" y="84988"/>
                    <a:pt x="120000" y="0"/>
                  </a:cubicBezTo>
                </a:path>
              </a:pathLst>
            </a:custGeom>
            <a:solidFill>
              <a:srgbClr val="E0C075"/>
            </a:solidFill>
            <a:ln>
              <a:noFill/>
            </a:ln>
          </p:spPr>
          <p:txBody>
            <a:bodyPr anchorCtr="0" anchor="ctr" bIns="19025" lIns="19025" rIns="19025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3" name="Shape 1703"/>
          <p:cNvSpPr txBox="1"/>
          <p:nvPr>
            <p:ph type="ctrTitle"/>
          </p:nvPr>
        </p:nvSpPr>
        <p:spPr>
          <a:xfrm>
            <a:off x="1463040" y="2048256"/>
            <a:ext cx="4965191" cy="2441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C276"/>
              </a:buClr>
              <a:buFont typeface="Arial"/>
              <a:buNone/>
              <a:defRPr b="0" i="0" sz="3600" u="none" cap="none" strike="noStrik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Shape 1704"/>
          <p:cNvSpPr txBox="1"/>
          <p:nvPr>
            <p:ph idx="1" type="body"/>
          </p:nvPr>
        </p:nvSpPr>
        <p:spPr>
          <a:xfrm>
            <a:off x="1732977" y="4521123"/>
            <a:ext cx="4425315" cy="927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b="0" i="0" sz="2400" u="none" cap="none" strike="noStrike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1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05" name="Shape 1705"/>
          <p:cNvGrpSpPr/>
          <p:nvPr/>
        </p:nvGrpSpPr>
        <p:grpSpPr>
          <a:xfrm>
            <a:off x="9711388" y="4161847"/>
            <a:ext cx="868289" cy="1312771"/>
            <a:chOff x="-2" y="-1"/>
            <a:chExt cx="2755452" cy="4165979"/>
          </a:xfrm>
        </p:grpSpPr>
        <p:pic>
          <p:nvPicPr>
            <p:cNvPr id="1706" name="Shape 170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1154807" y="3565946"/>
              <a:ext cx="445834" cy="600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7" name="Shape 1707"/>
            <p:cNvGrpSpPr/>
            <p:nvPr/>
          </p:nvGrpSpPr>
          <p:grpSpPr>
            <a:xfrm>
              <a:off x="-2" y="-1"/>
              <a:ext cx="2755452" cy="3590133"/>
              <a:chOff x="0" y="0"/>
              <a:chExt cx="2755450" cy="3590132"/>
            </a:xfrm>
          </p:grpSpPr>
          <p:sp>
            <p:nvSpPr>
              <p:cNvPr id="1708" name="Shape 1708"/>
              <p:cNvSpPr/>
              <p:nvPr/>
            </p:nvSpPr>
            <p:spPr>
              <a:xfrm>
                <a:off x="0" y="0"/>
                <a:ext cx="1377725" cy="3590132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Shape 1709"/>
              <p:cNvSpPr/>
              <p:nvPr/>
            </p:nvSpPr>
            <p:spPr>
              <a:xfrm>
                <a:off x="1377725" y="0"/>
                <a:ext cx="1377724" cy="3590132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0" name="Shape 1710"/>
          <p:cNvGrpSpPr/>
          <p:nvPr/>
        </p:nvGrpSpPr>
        <p:grpSpPr>
          <a:xfrm>
            <a:off x="10400246" y="4419321"/>
            <a:ext cx="669133" cy="1011662"/>
            <a:chOff x="-2" y="-2"/>
            <a:chExt cx="1149795" cy="1738378"/>
          </a:xfrm>
        </p:grpSpPr>
        <p:pic>
          <p:nvPicPr>
            <p:cNvPr id="1711" name="Shape 17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481876" y="1487994"/>
              <a:ext cx="186037" cy="250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2" name="Shape 1712"/>
            <p:cNvGrpSpPr/>
            <p:nvPr/>
          </p:nvGrpSpPr>
          <p:grpSpPr>
            <a:xfrm>
              <a:off x="-2" y="-2"/>
              <a:ext cx="1149795" cy="1498090"/>
              <a:chOff x="0" y="0"/>
              <a:chExt cx="1149793" cy="1498089"/>
            </a:xfrm>
          </p:grpSpPr>
          <p:sp>
            <p:nvSpPr>
              <p:cNvPr id="1713" name="Shape 1713"/>
              <p:cNvSpPr/>
              <p:nvPr/>
            </p:nvSpPr>
            <p:spPr>
              <a:xfrm>
                <a:off x="0" y="0"/>
                <a:ext cx="574896" cy="1498089"/>
              </a:xfrm>
              <a:custGeom>
                <a:pathLst>
                  <a:path extrusionOk="0" h="120000" w="12000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Shape 1714"/>
              <p:cNvSpPr/>
              <p:nvPr/>
            </p:nvSpPr>
            <p:spPr>
              <a:xfrm>
                <a:off x="574895" y="0"/>
                <a:ext cx="574896" cy="1498089"/>
              </a:xfrm>
              <a:custGeom>
                <a:pathLst>
                  <a:path extrusionOk="0" h="120000" w="12000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anchorCtr="0" anchor="t" bIns="22850" lIns="22850" rIns="22850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 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571500" y="1081137"/>
            <a:ext cx="110461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A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force Logo.png" id="1716" name="Shape 17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10900" y="6091237"/>
            <a:ext cx="617537" cy="4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</p:bgPr>
    </p:bg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Shape 17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770"/>
            <a:ext cx="12202194" cy="687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er_Hero_A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/>
          <p:nvPr/>
        </p:nvSpPr>
        <p:spPr>
          <a:xfrm>
            <a:off x="-63" y="0"/>
            <a:ext cx="12185840" cy="290779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Shape 1721"/>
          <p:cNvPicPr preferRelativeResize="0"/>
          <p:nvPr/>
        </p:nvPicPr>
        <p:blipFill rotWithShape="1">
          <a:blip r:embed="rId2">
            <a:alphaModFix amt="62000"/>
          </a:blip>
          <a:srcRect b="55251" l="24338" r="287" t="12391"/>
          <a:stretch/>
        </p:blipFill>
        <p:spPr>
          <a:xfrm>
            <a:off x="0" y="0"/>
            <a:ext cx="12188824" cy="29434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Shape 1722"/>
          <p:cNvSpPr txBox="1"/>
          <p:nvPr>
            <p:ph idx="1" type="body"/>
          </p:nvPr>
        </p:nvSpPr>
        <p:spPr>
          <a:xfrm>
            <a:off x="0" y="0"/>
            <a:ext cx="8206741" cy="2907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11125" lvl="0" marL="111125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9525" lvl="1" marL="1111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3" name="Shape 1723"/>
          <p:cNvSpPr txBox="1"/>
          <p:nvPr>
            <p:ph type="title"/>
          </p:nvPr>
        </p:nvSpPr>
        <p:spPr>
          <a:xfrm>
            <a:off x="576072" y="3507244"/>
            <a:ext cx="7198757" cy="9875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Shape 1724"/>
          <p:cNvSpPr txBox="1"/>
          <p:nvPr>
            <p:ph idx="2" type="body"/>
          </p:nvPr>
        </p:nvSpPr>
        <p:spPr>
          <a:xfrm>
            <a:off x="576072" y="4631955"/>
            <a:ext cx="10915712" cy="1784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5" name="Shape 1725"/>
          <p:cNvSpPr/>
          <p:nvPr>
            <p:ph idx="3" type="pic"/>
          </p:nvPr>
        </p:nvSpPr>
        <p:spPr>
          <a:xfrm>
            <a:off x="7746188" y="1001305"/>
            <a:ext cx="3842323" cy="3842323"/>
          </a:xfrm>
          <a:prstGeom prst="ellipse">
            <a:avLst/>
          </a:prstGeom>
          <a:solidFill>
            <a:srgbClr val="F2F2F2"/>
          </a:solidFill>
          <a:ln cap="flat" cmpd="sng" w="984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12700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26" name="Shape 1726"/>
          <p:cNvGrpSpPr/>
          <p:nvPr/>
        </p:nvGrpSpPr>
        <p:grpSpPr>
          <a:xfrm>
            <a:off x="667594" y="2286172"/>
            <a:ext cx="1586307" cy="1341717"/>
            <a:chOff x="667594" y="2286172"/>
            <a:chExt cx="1586307" cy="1341717"/>
          </a:xfrm>
        </p:grpSpPr>
        <p:sp>
          <p:nvSpPr>
            <p:cNvPr id="1727" name="Shape 1727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Shape 1728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>
                <a:alpha val="46666"/>
              </a:schemeClr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9" name="Shape 1729"/>
          <p:cNvSpPr/>
          <p:nvPr>
            <p:ph idx="4" type="pic"/>
          </p:nvPr>
        </p:nvSpPr>
        <p:spPr>
          <a:xfrm>
            <a:off x="667600" y="2293214"/>
            <a:ext cx="1586572" cy="1042652"/>
          </a:xfrm>
          <a:prstGeom prst="roundRect">
            <a:avLst>
              <a:gd fmla="val 1328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er_Hero_B"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/>
          <p:nvPr>
            <p:ph idx="2" type="pic"/>
          </p:nvPr>
        </p:nvSpPr>
        <p:spPr>
          <a:xfrm>
            <a:off x="0" y="0"/>
            <a:ext cx="12204188" cy="3508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2" name="Shape 1732"/>
          <p:cNvGrpSpPr/>
          <p:nvPr/>
        </p:nvGrpSpPr>
        <p:grpSpPr>
          <a:xfrm>
            <a:off x="667594" y="2861905"/>
            <a:ext cx="1586307" cy="1341717"/>
            <a:chOff x="667594" y="2286172"/>
            <a:chExt cx="1586307" cy="1341717"/>
          </a:xfrm>
        </p:grpSpPr>
        <p:sp>
          <p:nvSpPr>
            <p:cNvPr id="1733" name="Shape 1733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 rot="10800000">
              <a:off x="667594" y="2286172"/>
              <a:ext cx="1586307" cy="1341717"/>
            </a:xfrm>
            <a:custGeom>
              <a:pathLst>
                <a:path extrusionOk="0" h="120000" w="120000">
                  <a:moveTo>
                    <a:pt x="112056" y="119999"/>
                  </a:moveTo>
                  <a:lnTo>
                    <a:pt x="7943" y="119999"/>
                  </a:lnTo>
                  <a:cubicBezTo>
                    <a:pt x="3556" y="119999"/>
                    <a:pt x="0" y="115795"/>
                    <a:pt x="0" y="110608"/>
                  </a:cubicBezTo>
                  <a:lnTo>
                    <a:pt x="0" y="33959"/>
                  </a:lnTo>
                  <a:cubicBezTo>
                    <a:pt x="0" y="28772"/>
                    <a:pt x="3556" y="24567"/>
                    <a:pt x="7943" y="24567"/>
                  </a:cubicBezTo>
                  <a:lnTo>
                    <a:pt x="44513" y="24567"/>
                  </a:lnTo>
                  <a:lnTo>
                    <a:pt x="60000" y="0"/>
                  </a:lnTo>
                  <a:lnTo>
                    <a:pt x="75485" y="24567"/>
                  </a:lnTo>
                  <a:lnTo>
                    <a:pt x="112056" y="24567"/>
                  </a:lnTo>
                  <a:cubicBezTo>
                    <a:pt x="116443" y="24567"/>
                    <a:pt x="120000" y="28772"/>
                    <a:pt x="120000" y="33959"/>
                  </a:cubicBezTo>
                  <a:lnTo>
                    <a:pt x="120000" y="110608"/>
                  </a:lnTo>
                  <a:cubicBezTo>
                    <a:pt x="120000" y="115795"/>
                    <a:pt x="116443" y="119999"/>
                    <a:pt x="112056" y="119999"/>
                  </a:cubicBezTo>
                  <a:close/>
                </a:path>
              </a:pathLst>
            </a:custGeom>
            <a:solidFill>
              <a:schemeClr val="lt1">
                <a:alpha val="46666"/>
              </a:schemeClr>
            </a:solidFill>
            <a:ln>
              <a:noFill/>
            </a:ln>
            <a:effectLst>
              <a:outerShdw blurRad="387349" sx="104000" rotWithShape="0" algn="ctr" dir="5400000" dist="50800" sy="104000">
                <a:srgbClr val="000000">
                  <a:alpha val="17647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Font typeface="Arial"/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5" name="Shape 1735"/>
          <p:cNvSpPr/>
          <p:nvPr>
            <p:ph idx="3" type="pic"/>
          </p:nvPr>
        </p:nvSpPr>
        <p:spPr>
          <a:xfrm>
            <a:off x="678354" y="2846716"/>
            <a:ext cx="1586572" cy="1106731"/>
          </a:xfrm>
          <a:prstGeom prst="roundRect">
            <a:avLst>
              <a:gd fmla="val 157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889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Shape 1736"/>
          <p:cNvSpPr txBox="1"/>
          <p:nvPr>
            <p:ph type="title"/>
          </p:nvPr>
        </p:nvSpPr>
        <p:spPr>
          <a:xfrm>
            <a:off x="576072" y="3922776"/>
            <a:ext cx="11045951" cy="9875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7" name="Shape 1737"/>
          <p:cNvSpPr txBox="1"/>
          <p:nvPr>
            <p:ph idx="1" type="body"/>
          </p:nvPr>
        </p:nvSpPr>
        <p:spPr>
          <a:xfrm>
            <a:off x="576072" y="5047487"/>
            <a:ext cx="11045951" cy="1216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uide Placement 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9" name="Shape 1739"/>
          <p:cNvCxnSpPr/>
          <p:nvPr/>
        </p:nvCxnSpPr>
        <p:spPr>
          <a:xfrm>
            <a:off x="581025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Shape 1740"/>
          <p:cNvCxnSpPr/>
          <p:nvPr/>
        </p:nvCxnSpPr>
        <p:spPr>
          <a:xfrm>
            <a:off x="11618913" y="-1588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Shape 1741"/>
          <p:cNvCxnSpPr/>
          <p:nvPr/>
        </p:nvCxnSpPr>
        <p:spPr>
          <a:xfrm rot="10800000">
            <a:off x="6094412" y="-102129"/>
            <a:ext cx="0" cy="1218882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Shape 1742"/>
          <p:cNvCxnSpPr/>
          <p:nvPr/>
        </p:nvCxnSpPr>
        <p:spPr>
          <a:xfrm rot="10800000">
            <a:off x="6094412" y="-4336461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3" name="Shape 1743"/>
          <p:cNvSpPr/>
          <p:nvPr/>
        </p:nvSpPr>
        <p:spPr>
          <a:xfrm>
            <a:off x="7115175" y="2289701"/>
            <a:ext cx="4433887" cy="35385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 Guides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 can can easily be bumped and moved accidentally.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slide layout show you how to reset your guides.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 working on any older deck, be sure to check and ensure that the guides in your deck are set.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Turn on your guides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Insert a new slide the using the Guide Layout slide option.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yes, your guides are set, if not, proceed then realign each of the lines to line up with the lines shown on this page.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Once guides are reset, delete the Guide Layout Slide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buNone/>
            </a:pPr>
            <a:r>
              <a:t/>
            </a: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Shape 1744"/>
          <p:cNvSpPr/>
          <p:nvPr/>
        </p:nvSpPr>
        <p:spPr>
          <a:xfrm flipH="1" rot="8100000">
            <a:off x="11244279" y="1765038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Shape 1745"/>
          <p:cNvSpPr/>
          <p:nvPr/>
        </p:nvSpPr>
        <p:spPr>
          <a:xfrm rot="-8100000">
            <a:off x="580244" y="1765038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Shape 1746"/>
          <p:cNvSpPr/>
          <p:nvPr/>
        </p:nvSpPr>
        <p:spPr>
          <a:xfrm rot="2700000">
            <a:off x="11244279" y="5638833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 flipH="1" rot="-2700000">
            <a:off x="580244" y="5638833"/>
            <a:ext cx="364584" cy="3732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Shape 1748"/>
          <p:cNvSpPr txBox="1"/>
          <p:nvPr/>
        </p:nvSpPr>
        <p:spPr>
          <a:xfrm>
            <a:off x="1117600" y="2289701"/>
            <a:ext cx="4724400" cy="35258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lines that that appear on all pages in the same spot, but don’t show up when you print or view deck in Show mode. 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b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7497763" y="1776413"/>
            <a:ext cx="3659186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your slides.</a:t>
            </a:r>
          </a:p>
        </p:txBody>
      </p:sp>
      <p:cxnSp>
        <p:nvCxnSpPr>
          <p:cNvPr id="1750" name="Shape 1750"/>
          <p:cNvCxnSpPr/>
          <p:nvPr/>
        </p:nvCxnSpPr>
        <p:spPr>
          <a:xfrm rot="10800000">
            <a:off x="6094412" y="-5414962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6094412" y="-4626506"/>
            <a:ext cx="0" cy="12188824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Shape 1752"/>
          <p:cNvCxnSpPr/>
          <p:nvPr/>
        </p:nvCxnSpPr>
        <p:spPr>
          <a:xfrm rot="10800000">
            <a:off x="6094412" y="427037"/>
            <a:ext cx="0" cy="1218882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3" name="Shape 1753"/>
          <p:cNvSpPr/>
          <p:nvPr/>
        </p:nvSpPr>
        <p:spPr>
          <a:xfrm>
            <a:off x="7122510" y="5632798"/>
            <a:ext cx="3980779" cy="84122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ct val="25000"/>
              <a:buFont typeface="Arial"/>
              <a:buNone/>
            </a:pP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How to Create</a:t>
            </a:r>
            <a:r>
              <a:rPr b="1" lang="en-US" sz="160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a New Guide Line</a:t>
            </a:r>
          </a:p>
          <a:p>
            <a:pPr indent="0" lvl="0" marL="0" marR="0" rtl="0" algn="l">
              <a:spcBef>
                <a:spcPts val="80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Select a guide,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hold down the Option key and drag.  This will duplicate the line</a:t>
            </a:r>
          </a:p>
        </p:txBody>
      </p:sp>
      <p:sp>
        <p:nvSpPr>
          <p:cNvPr id="1754" name="Shape 1754"/>
          <p:cNvSpPr txBox="1"/>
          <p:nvPr>
            <p:ph type="title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5" name="Shape 1755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itle Slide_B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Shape 1757"/>
          <p:cNvSpPr txBox="1"/>
          <p:nvPr>
            <p:ph type="ctrTitle"/>
          </p:nvPr>
        </p:nvSpPr>
        <p:spPr>
          <a:xfrm>
            <a:off x="360362" y="2121039"/>
            <a:ext cx="10908172" cy="2157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8" name="Shape 1758"/>
          <p:cNvSpPr txBox="1"/>
          <p:nvPr>
            <p:ph idx="1" type="subTitle"/>
          </p:nvPr>
        </p:nvSpPr>
        <p:spPr>
          <a:xfrm>
            <a:off x="360362" y="4619342"/>
            <a:ext cx="10908172" cy="529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D9E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/>
              <a:buNone/>
              <a:defRPr b="1" i="0" sz="14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98989"/>
              </a:buClr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9" name="Shape 1759"/>
          <p:cNvCxnSpPr/>
          <p:nvPr/>
        </p:nvCxnSpPr>
        <p:spPr>
          <a:xfrm>
            <a:off x="353647" y="4466912"/>
            <a:ext cx="1183517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0" name="Shape 17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015" y="3786260"/>
            <a:ext cx="2578123" cy="263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Shape 1761"/>
          <p:cNvPicPr preferRelativeResize="0"/>
          <p:nvPr/>
        </p:nvPicPr>
        <p:blipFill rotWithShape="1">
          <a:blip r:embed="rId4">
            <a:alphaModFix/>
          </a:blip>
          <a:srcRect b="0" l="0" r="57904" t="0"/>
          <a:stretch/>
        </p:blipFill>
        <p:spPr>
          <a:xfrm>
            <a:off x="11358417" y="851184"/>
            <a:ext cx="830406" cy="19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Shape 1762"/>
          <p:cNvSpPr/>
          <p:nvPr/>
        </p:nvSpPr>
        <p:spPr>
          <a:xfrm>
            <a:off x="11358417" y="494287"/>
            <a:ext cx="830406" cy="830406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Shape 1763"/>
          <p:cNvGrpSpPr/>
          <p:nvPr/>
        </p:nvGrpSpPr>
        <p:grpSpPr>
          <a:xfrm>
            <a:off x="8686801" y="5026740"/>
            <a:ext cx="1104364" cy="966038"/>
            <a:chOff x="9356932" y="5612937"/>
            <a:chExt cx="434231" cy="379842"/>
          </a:xfrm>
        </p:grpSpPr>
        <p:sp>
          <p:nvSpPr>
            <p:cNvPr id="1764" name="Shape 1764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6" name="Shape 1766"/>
          <p:cNvPicPr preferRelativeResize="0"/>
          <p:nvPr/>
        </p:nvPicPr>
        <p:blipFill rotWithShape="1">
          <a:blip r:embed="rId5">
            <a:alphaModFix/>
          </a:blip>
          <a:srcRect b="26327" l="35634" r="0" t="0"/>
          <a:stretch/>
        </p:blipFill>
        <p:spPr>
          <a:xfrm>
            <a:off x="0" y="4979687"/>
            <a:ext cx="1640994" cy="1878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7" name="Shape 1767"/>
          <p:cNvGrpSpPr/>
          <p:nvPr/>
        </p:nvGrpSpPr>
        <p:grpSpPr>
          <a:xfrm>
            <a:off x="338138" y="878331"/>
            <a:ext cx="4819649" cy="1115567"/>
            <a:chOff x="338138" y="878331"/>
            <a:chExt cx="4819649" cy="1115567"/>
          </a:xfrm>
        </p:grpSpPr>
        <p:grpSp>
          <p:nvGrpSpPr>
            <p:cNvPr id="1768" name="Shape 1768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1769" name="Shape 1769"/>
              <p:cNvSpPr/>
              <p:nvPr/>
            </p:nvSpPr>
            <p:spPr>
              <a:xfrm>
                <a:off x="2032000" y="1344612"/>
                <a:ext cx="92074" cy="114300"/>
              </a:xfrm>
              <a:custGeom>
                <a:pathLst>
                  <a:path extrusionOk="0" h="120000" w="120000">
                    <a:moveTo>
                      <a:pt x="45517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74482" y="20000"/>
                    </a:lnTo>
                    <a:lnTo>
                      <a:pt x="74482" y="120000"/>
                    </a:lnTo>
                    <a:lnTo>
                      <a:pt x="45517" y="120000"/>
                    </a:lnTo>
                    <a:lnTo>
                      <a:pt x="45517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Shape 1770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4406" y="0"/>
                    </a:lnTo>
                    <a:lnTo>
                      <a:pt x="24406" y="50000"/>
                    </a:lnTo>
                    <a:lnTo>
                      <a:pt x="93559" y="50000"/>
                    </a:lnTo>
                    <a:lnTo>
                      <a:pt x="93559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3559" y="120000"/>
                    </a:lnTo>
                    <a:lnTo>
                      <a:pt x="93559" y="68333"/>
                    </a:lnTo>
                    <a:lnTo>
                      <a:pt x="24406" y="68333"/>
                    </a:lnTo>
                    <a:lnTo>
                      <a:pt x="24406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Shape 1771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35" y="0"/>
                    </a:lnTo>
                    <a:lnTo>
                      <a:pt x="117735" y="18333"/>
                    </a:lnTo>
                    <a:lnTo>
                      <a:pt x="27169" y="18333"/>
                    </a:lnTo>
                    <a:lnTo>
                      <a:pt x="27169" y="50000"/>
                    </a:lnTo>
                    <a:lnTo>
                      <a:pt x="108679" y="50000"/>
                    </a:lnTo>
                    <a:lnTo>
                      <a:pt x="108679" y="68333"/>
                    </a:lnTo>
                    <a:lnTo>
                      <a:pt x="27169" y="68333"/>
                    </a:lnTo>
                    <a:lnTo>
                      <a:pt x="27169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Shape 1772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7341" y="0"/>
                      <a:pt x="66835" y="0"/>
                    </a:cubicBezTo>
                    <a:cubicBezTo>
                      <a:pt x="91139" y="0"/>
                      <a:pt x="106329" y="8000"/>
                      <a:pt x="118481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2025" y="18666"/>
                      <a:pt x="66835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6835" y="101333"/>
                    </a:cubicBezTo>
                    <a:cubicBezTo>
                      <a:pt x="83544" y="101333"/>
                      <a:pt x="94177" y="96000"/>
                      <a:pt x="10481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7341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Shape 1773"/>
              <p:cNvSpPr/>
              <p:nvPr/>
            </p:nvSpPr>
            <p:spPr>
              <a:xfrm>
                <a:off x="2546350" y="1344612"/>
                <a:ext cx="96838" cy="115886"/>
              </a:xfrm>
              <a:custGeom>
                <a:pathLst>
                  <a:path extrusionOk="0" h="120000" w="120000">
                    <a:moveTo>
                      <a:pt x="0" y="68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324" y="0"/>
                      <a:pt x="24324" y="0"/>
                      <a:pt x="24324" y="0"/>
                    </a:cubicBezTo>
                    <a:cubicBezTo>
                      <a:pt x="24324" y="66818"/>
                      <a:pt x="24324" y="66818"/>
                      <a:pt x="24324" y="66818"/>
                    </a:cubicBezTo>
                    <a:cubicBezTo>
                      <a:pt x="24324" y="88636"/>
                      <a:pt x="37297" y="100909"/>
                      <a:pt x="60000" y="100909"/>
                    </a:cubicBezTo>
                    <a:cubicBezTo>
                      <a:pt x="81081" y="100909"/>
                      <a:pt x="95675" y="90000"/>
                      <a:pt x="95675" y="68181"/>
                    </a:cubicBezTo>
                    <a:cubicBezTo>
                      <a:pt x="95675" y="0"/>
                      <a:pt x="95675" y="0"/>
                      <a:pt x="95675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66818"/>
                      <a:pt x="120000" y="66818"/>
                      <a:pt x="120000" y="66818"/>
                    </a:cubicBezTo>
                    <a:cubicBezTo>
                      <a:pt x="120000" y="102272"/>
                      <a:pt x="95675" y="120000"/>
                      <a:pt x="60000" y="120000"/>
                    </a:cubicBezTo>
                    <a:cubicBezTo>
                      <a:pt x="22702" y="120000"/>
                      <a:pt x="0" y="102272"/>
                      <a:pt x="0" y="681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Shape 1774"/>
              <p:cNvSpPr/>
              <p:nvPr/>
            </p:nvSpPr>
            <p:spPr>
              <a:xfrm>
                <a:off x="2662238" y="1343025"/>
                <a:ext cx="87313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2238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7761" y="74157"/>
                      <a:pt x="59104" y="68764"/>
                    </a:cubicBezTo>
                    <a:cubicBezTo>
                      <a:pt x="25074" y="62022"/>
                      <a:pt x="7164" y="55280"/>
                      <a:pt x="7164" y="33707"/>
                    </a:cubicBezTo>
                    <a:cubicBezTo>
                      <a:pt x="7164" y="33707"/>
                      <a:pt x="7164" y="33707"/>
                      <a:pt x="7164" y="33707"/>
                    </a:cubicBezTo>
                    <a:cubicBezTo>
                      <a:pt x="7164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2089" y="29662"/>
                      <a:pt x="102089" y="29662"/>
                      <a:pt x="102089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71641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8507" y="120000"/>
                      <a:pt x="64477" y="120000"/>
                    </a:cubicBezTo>
                    <a:cubicBezTo>
                      <a:pt x="41194" y="120000"/>
                      <a:pt x="1970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Shape 1775"/>
              <p:cNvSpPr/>
              <p:nvPr/>
            </p:nvSpPr>
            <p:spPr>
              <a:xfrm>
                <a:off x="2765425" y="1344612"/>
                <a:ext cx="90487" cy="114300"/>
              </a:xfrm>
              <a:custGeom>
                <a:pathLst>
                  <a:path extrusionOk="0" h="120000" w="120000">
                    <a:moveTo>
                      <a:pt x="46315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19999" y="0"/>
                    </a:lnTo>
                    <a:lnTo>
                      <a:pt x="119999" y="20000"/>
                    </a:lnTo>
                    <a:lnTo>
                      <a:pt x="73684" y="20000"/>
                    </a:lnTo>
                    <a:lnTo>
                      <a:pt x="73684" y="120000"/>
                    </a:lnTo>
                    <a:lnTo>
                      <a:pt x="46315" y="120000"/>
                    </a:lnTo>
                    <a:lnTo>
                      <a:pt x="46315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Shape 1776"/>
              <p:cNvSpPr/>
              <p:nvPr/>
            </p:nvSpPr>
            <p:spPr>
              <a:xfrm>
                <a:off x="2867025" y="1341437"/>
                <a:ext cx="119063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5054" y="0"/>
                      <a:pt x="59340" y="0"/>
                    </a:cubicBezTo>
                    <a:cubicBezTo>
                      <a:pt x="94945" y="0"/>
                      <a:pt x="120000" y="28000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945" y="120000"/>
                      <a:pt x="59340" y="120000"/>
                    </a:cubicBezTo>
                    <a:cubicBezTo>
                      <a:pt x="23736" y="120000"/>
                      <a:pt x="0" y="93333"/>
                      <a:pt x="0" y="60000"/>
                    </a:cubicBezTo>
                    <a:close/>
                    <a:moveTo>
                      <a:pt x="98901" y="60000"/>
                    </a:moveTo>
                    <a:cubicBezTo>
                      <a:pt x="98901" y="60000"/>
                      <a:pt x="98901" y="60000"/>
                      <a:pt x="98901" y="60000"/>
                    </a:cubicBezTo>
                    <a:cubicBezTo>
                      <a:pt x="98901" y="37333"/>
                      <a:pt x="81758" y="18666"/>
                      <a:pt x="59340" y="18666"/>
                    </a:cubicBezTo>
                    <a:cubicBezTo>
                      <a:pt x="36923" y="18666"/>
                      <a:pt x="21098" y="37333"/>
                      <a:pt x="21098" y="60000"/>
                    </a:cubicBezTo>
                    <a:cubicBezTo>
                      <a:pt x="21098" y="60000"/>
                      <a:pt x="21098" y="60000"/>
                      <a:pt x="21098" y="60000"/>
                    </a:cubicBezTo>
                    <a:cubicBezTo>
                      <a:pt x="21098" y="82666"/>
                      <a:pt x="36923" y="101333"/>
                      <a:pt x="59340" y="101333"/>
                    </a:cubicBezTo>
                    <a:cubicBezTo>
                      <a:pt x="81758" y="101333"/>
                      <a:pt x="98901" y="82666"/>
                      <a:pt x="98901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Shape 1777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2285" y="0"/>
                    </a:lnTo>
                    <a:lnTo>
                      <a:pt x="60000" y="56666"/>
                    </a:lnTo>
                    <a:lnTo>
                      <a:pt x="97714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9428" y="120000"/>
                    </a:lnTo>
                    <a:lnTo>
                      <a:pt x="99428" y="33333"/>
                    </a:lnTo>
                    <a:lnTo>
                      <a:pt x="60000" y="90000"/>
                    </a:lnTo>
                    <a:lnTo>
                      <a:pt x="60000" y="90000"/>
                    </a:lnTo>
                    <a:lnTo>
                      <a:pt x="20571" y="35000"/>
                    </a:lnTo>
                    <a:lnTo>
                      <a:pt x="20571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Shape 1778"/>
              <p:cNvSpPr/>
              <p:nvPr/>
            </p:nvSpPr>
            <p:spPr>
              <a:xfrm>
                <a:off x="3151188" y="1344612"/>
                <a:ext cx="85724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77" y="0"/>
                    </a:lnTo>
                    <a:lnTo>
                      <a:pt x="117777" y="18333"/>
                    </a:lnTo>
                    <a:lnTo>
                      <a:pt x="26666" y="18333"/>
                    </a:lnTo>
                    <a:lnTo>
                      <a:pt x="26666" y="50000"/>
                    </a:lnTo>
                    <a:lnTo>
                      <a:pt x="108888" y="50000"/>
                    </a:lnTo>
                    <a:lnTo>
                      <a:pt x="108888" y="68333"/>
                    </a:lnTo>
                    <a:lnTo>
                      <a:pt x="26666" y="68333"/>
                    </a:lnTo>
                    <a:lnTo>
                      <a:pt x="26666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Shape 1779"/>
              <p:cNvSpPr/>
              <p:nvPr/>
            </p:nvSpPr>
            <p:spPr>
              <a:xfrm>
                <a:off x="3260725" y="1344612"/>
                <a:ext cx="968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3243" y="0"/>
                      <a:pt x="63243" y="0"/>
                      <a:pt x="63243" y="0"/>
                    </a:cubicBezTo>
                    <a:cubicBezTo>
                      <a:pt x="81081" y="0"/>
                      <a:pt x="94054" y="4137"/>
                      <a:pt x="103783" y="11034"/>
                    </a:cubicBezTo>
                    <a:cubicBezTo>
                      <a:pt x="110270" y="17931"/>
                      <a:pt x="115135" y="27586"/>
                      <a:pt x="115135" y="37241"/>
                    </a:cubicBezTo>
                    <a:cubicBezTo>
                      <a:pt x="115135" y="37241"/>
                      <a:pt x="115135" y="37241"/>
                      <a:pt x="115135" y="37241"/>
                    </a:cubicBezTo>
                    <a:cubicBezTo>
                      <a:pt x="115135" y="57931"/>
                      <a:pt x="100540" y="68965"/>
                      <a:pt x="81081" y="7448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0810" y="120000"/>
                      <a:pt x="90810" y="120000"/>
                      <a:pt x="90810" y="120000"/>
                    </a:cubicBezTo>
                    <a:cubicBezTo>
                      <a:pt x="55135" y="77241"/>
                      <a:pt x="55135" y="77241"/>
                      <a:pt x="55135" y="77241"/>
                    </a:cubicBezTo>
                    <a:cubicBezTo>
                      <a:pt x="24324" y="77241"/>
                      <a:pt x="24324" y="77241"/>
                      <a:pt x="24324" y="77241"/>
                    </a:cubicBezTo>
                    <a:cubicBezTo>
                      <a:pt x="24324" y="120000"/>
                      <a:pt x="24324" y="120000"/>
                      <a:pt x="24324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61621" y="59310"/>
                    </a:moveTo>
                    <a:cubicBezTo>
                      <a:pt x="79459" y="59310"/>
                      <a:pt x="90810" y="51034"/>
                      <a:pt x="90810" y="38620"/>
                    </a:cubicBezTo>
                    <a:cubicBezTo>
                      <a:pt x="90810" y="38620"/>
                      <a:pt x="90810" y="38620"/>
                      <a:pt x="90810" y="38620"/>
                    </a:cubicBezTo>
                    <a:cubicBezTo>
                      <a:pt x="90810" y="26206"/>
                      <a:pt x="79459" y="19310"/>
                      <a:pt x="61621" y="19310"/>
                    </a:cubicBezTo>
                    <a:cubicBezTo>
                      <a:pt x="24324" y="19310"/>
                      <a:pt x="24324" y="19310"/>
                      <a:pt x="24324" y="19310"/>
                    </a:cubicBezTo>
                    <a:cubicBezTo>
                      <a:pt x="24324" y="59310"/>
                      <a:pt x="24324" y="59310"/>
                      <a:pt x="24324" y="59310"/>
                    </a:cubicBezTo>
                    <a:lnTo>
                      <a:pt x="61621" y="593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Shape 1780"/>
              <p:cNvSpPr/>
              <p:nvPr/>
            </p:nvSpPr>
            <p:spPr>
              <a:xfrm>
                <a:off x="3417887" y="1343025"/>
                <a:ext cx="90487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5882" y="86292"/>
                      <a:pt x="15882" y="86292"/>
                      <a:pt x="15882" y="86292"/>
                    </a:cubicBezTo>
                    <a:cubicBezTo>
                      <a:pt x="31764" y="95730"/>
                      <a:pt x="45882" y="101123"/>
                      <a:pt x="65294" y="101123"/>
                    </a:cubicBezTo>
                    <a:cubicBezTo>
                      <a:pt x="81176" y="101123"/>
                      <a:pt x="91764" y="95730"/>
                      <a:pt x="91764" y="86292"/>
                    </a:cubicBezTo>
                    <a:cubicBezTo>
                      <a:pt x="91764" y="86292"/>
                      <a:pt x="91764" y="86292"/>
                      <a:pt x="91764" y="86292"/>
                    </a:cubicBezTo>
                    <a:cubicBezTo>
                      <a:pt x="91764" y="78202"/>
                      <a:pt x="86470" y="74157"/>
                      <a:pt x="58235" y="68764"/>
                    </a:cubicBezTo>
                    <a:cubicBezTo>
                      <a:pt x="24705" y="62022"/>
                      <a:pt x="7058" y="55280"/>
                      <a:pt x="7058" y="33707"/>
                    </a:cubicBezTo>
                    <a:cubicBezTo>
                      <a:pt x="7058" y="33707"/>
                      <a:pt x="7058" y="33707"/>
                      <a:pt x="7058" y="33707"/>
                    </a:cubicBezTo>
                    <a:cubicBezTo>
                      <a:pt x="7058" y="13483"/>
                      <a:pt x="28235" y="0"/>
                      <a:pt x="58235" y="0"/>
                    </a:cubicBezTo>
                    <a:cubicBezTo>
                      <a:pt x="81176" y="0"/>
                      <a:pt x="98823" y="4044"/>
                      <a:pt x="114705" y="13483"/>
                    </a:cubicBezTo>
                    <a:cubicBezTo>
                      <a:pt x="100588" y="29662"/>
                      <a:pt x="100588" y="29662"/>
                      <a:pt x="100588" y="29662"/>
                    </a:cubicBezTo>
                    <a:cubicBezTo>
                      <a:pt x="86470" y="21573"/>
                      <a:pt x="72352" y="17528"/>
                      <a:pt x="58235" y="17528"/>
                    </a:cubicBezTo>
                    <a:cubicBezTo>
                      <a:pt x="42352" y="17528"/>
                      <a:pt x="33529" y="24269"/>
                      <a:pt x="33529" y="31011"/>
                    </a:cubicBezTo>
                    <a:cubicBezTo>
                      <a:pt x="33529" y="32359"/>
                      <a:pt x="33529" y="32359"/>
                      <a:pt x="33529" y="32359"/>
                    </a:cubicBezTo>
                    <a:cubicBezTo>
                      <a:pt x="33529" y="40449"/>
                      <a:pt x="40588" y="44494"/>
                      <a:pt x="70588" y="49887"/>
                    </a:cubicBezTo>
                    <a:cubicBezTo>
                      <a:pt x="102352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7058" y="120000"/>
                      <a:pt x="65294" y="120000"/>
                    </a:cubicBezTo>
                    <a:cubicBezTo>
                      <a:pt x="40588" y="120000"/>
                      <a:pt x="1941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Shape 1781"/>
              <p:cNvSpPr/>
              <p:nvPr/>
            </p:nvSpPr>
            <p:spPr>
              <a:xfrm>
                <a:off x="3529012" y="1344612"/>
                <a:ext cx="98425" cy="115886"/>
              </a:xfrm>
              <a:custGeom>
                <a:pathLst>
                  <a:path extrusionOk="0" h="120000" w="120000">
                    <a:moveTo>
                      <a:pt x="0" y="68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600" y="0"/>
                      <a:pt x="25600" y="0"/>
                      <a:pt x="25600" y="0"/>
                    </a:cubicBezTo>
                    <a:cubicBezTo>
                      <a:pt x="25600" y="66818"/>
                      <a:pt x="25600" y="66818"/>
                      <a:pt x="25600" y="66818"/>
                    </a:cubicBezTo>
                    <a:cubicBezTo>
                      <a:pt x="25600" y="88636"/>
                      <a:pt x="38400" y="100909"/>
                      <a:pt x="59200" y="100909"/>
                    </a:cubicBezTo>
                    <a:cubicBezTo>
                      <a:pt x="81600" y="100909"/>
                      <a:pt x="94400" y="90000"/>
                      <a:pt x="94400" y="68181"/>
                    </a:cubicBezTo>
                    <a:cubicBezTo>
                      <a:pt x="94400" y="0"/>
                      <a:pt x="94400" y="0"/>
                      <a:pt x="944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66818"/>
                      <a:pt x="120000" y="66818"/>
                      <a:pt x="120000" y="66818"/>
                    </a:cubicBezTo>
                    <a:cubicBezTo>
                      <a:pt x="120000" y="102272"/>
                      <a:pt x="96000" y="120000"/>
                      <a:pt x="59200" y="120000"/>
                    </a:cubicBezTo>
                    <a:cubicBezTo>
                      <a:pt x="24000" y="120000"/>
                      <a:pt x="0" y="102272"/>
                      <a:pt x="0" y="681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Shape 1782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7341" y="0"/>
                      <a:pt x="68354" y="0"/>
                    </a:cubicBezTo>
                    <a:cubicBezTo>
                      <a:pt x="92658" y="0"/>
                      <a:pt x="106329" y="8000"/>
                      <a:pt x="120000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2025" y="18666"/>
                      <a:pt x="66835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6835" y="101333"/>
                    </a:cubicBezTo>
                    <a:cubicBezTo>
                      <a:pt x="83544" y="101333"/>
                      <a:pt x="94177" y="96000"/>
                      <a:pt x="10481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886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Shape 1783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8860" y="0"/>
                      <a:pt x="68354" y="0"/>
                    </a:cubicBezTo>
                    <a:cubicBezTo>
                      <a:pt x="92658" y="0"/>
                      <a:pt x="107848" y="8000"/>
                      <a:pt x="120000" y="18666"/>
                    </a:cubicBezTo>
                    <a:cubicBezTo>
                      <a:pt x="104810" y="33333"/>
                      <a:pt x="104810" y="33333"/>
                      <a:pt x="104810" y="33333"/>
                    </a:cubicBezTo>
                    <a:cubicBezTo>
                      <a:pt x="94177" y="25333"/>
                      <a:pt x="83544" y="18666"/>
                      <a:pt x="68354" y="18666"/>
                    </a:cubicBezTo>
                    <a:cubicBezTo>
                      <a:pt x="42531" y="18666"/>
                      <a:pt x="24303" y="37333"/>
                      <a:pt x="24303" y="60000"/>
                    </a:cubicBezTo>
                    <a:cubicBezTo>
                      <a:pt x="24303" y="60000"/>
                      <a:pt x="24303" y="60000"/>
                      <a:pt x="24303" y="60000"/>
                    </a:cubicBezTo>
                    <a:cubicBezTo>
                      <a:pt x="24303" y="82666"/>
                      <a:pt x="42531" y="101333"/>
                      <a:pt x="68354" y="101333"/>
                    </a:cubicBezTo>
                    <a:cubicBezTo>
                      <a:pt x="83544" y="101333"/>
                      <a:pt x="94177" y="96000"/>
                      <a:pt x="106329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6329" y="112000"/>
                      <a:pt x="91139" y="120000"/>
                      <a:pt x="66835" y="120000"/>
                    </a:cubicBezTo>
                    <a:cubicBezTo>
                      <a:pt x="2886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Shape 1784"/>
              <p:cNvSpPr/>
              <p:nvPr/>
            </p:nvSpPr>
            <p:spPr>
              <a:xfrm>
                <a:off x="3890962" y="1344612"/>
                <a:ext cx="85724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17777" y="0"/>
                    </a:lnTo>
                    <a:lnTo>
                      <a:pt x="117777" y="18333"/>
                    </a:lnTo>
                    <a:lnTo>
                      <a:pt x="28888" y="18333"/>
                    </a:lnTo>
                    <a:lnTo>
                      <a:pt x="28888" y="50000"/>
                    </a:lnTo>
                    <a:lnTo>
                      <a:pt x="106666" y="50000"/>
                    </a:lnTo>
                    <a:lnTo>
                      <a:pt x="106666" y="68333"/>
                    </a:lnTo>
                    <a:lnTo>
                      <a:pt x="28888" y="68333"/>
                    </a:lnTo>
                    <a:lnTo>
                      <a:pt x="28888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Shape 1785"/>
              <p:cNvSpPr/>
              <p:nvPr/>
            </p:nvSpPr>
            <p:spPr>
              <a:xfrm>
                <a:off x="3992562" y="1343025"/>
                <a:ext cx="87313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0447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5970" y="74157"/>
                      <a:pt x="57313" y="68764"/>
                    </a:cubicBezTo>
                    <a:cubicBezTo>
                      <a:pt x="25074" y="62022"/>
                      <a:pt x="5373" y="55280"/>
                      <a:pt x="5373" y="33707"/>
                    </a:cubicBezTo>
                    <a:cubicBezTo>
                      <a:pt x="5373" y="33707"/>
                      <a:pt x="5373" y="33707"/>
                      <a:pt x="5373" y="33707"/>
                    </a:cubicBezTo>
                    <a:cubicBezTo>
                      <a:pt x="5373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0298" y="29662"/>
                      <a:pt x="100298" y="29662"/>
                      <a:pt x="100298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69850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6716" y="120000"/>
                      <a:pt x="64477" y="120000"/>
                    </a:cubicBezTo>
                    <a:cubicBezTo>
                      <a:pt x="41194" y="120000"/>
                      <a:pt x="17910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Shape 1786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pathLst>
                  <a:path extrusionOk="0" h="120000" w="120000">
                    <a:moveTo>
                      <a:pt x="0" y="101123"/>
                    </a:moveTo>
                    <a:cubicBezTo>
                      <a:pt x="16119" y="86292"/>
                      <a:pt x="16119" y="86292"/>
                      <a:pt x="16119" y="86292"/>
                    </a:cubicBezTo>
                    <a:cubicBezTo>
                      <a:pt x="32238" y="95730"/>
                      <a:pt x="46567" y="101123"/>
                      <a:pt x="66268" y="101123"/>
                    </a:cubicBezTo>
                    <a:cubicBezTo>
                      <a:pt x="82388" y="101123"/>
                      <a:pt x="93134" y="95730"/>
                      <a:pt x="93134" y="86292"/>
                    </a:cubicBezTo>
                    <a:cubicBezTo>
                      <a:pt x="93134" y="86292"/>
                      <a:pt x="93134" y="86292"/>
                      <a:pt x="93134" y="86292"/>
                    </a:cubicBezTo>
                    <a:cubicBezTo>
                      <a:pt x="93134" y="78202"/>
                      <a:pt x="87761" y="74157"/>
                      <a:pt x="59104" y="68764"/>
                    </a:cubicBezTo>
                    <a:cubicBezTo>
                      <a:pt x="25074" y="62022"/>
                      <a:pt x="7164" y="55280"/>
                      <a:pt x="7164" y="33707"/>
                    </a:cubicBezTo>
                    <a:cubicBezTo>
                      <a:pt x="7164" y="33707"/>
                      <a:pt x="7164" y="33707"/>
                      <a:pt x="7164" y="33707"/>
                    </a:cubicBezTo>
                    <a:cubicBezTo>
                      <a:pt x="7164" y="13483"/>
                      <a:pt x="28656" y="0"/>
                      <a:pt x="59104" y="0"/>
                    </a:cubicBezTo>
                    <a:cubicBezTo>
                      <a:pt x="82388" y="0"/>
                      <a:pt x="100298" y="4044"/>
                      <a:pt x="116417" y="13483"/>
                    </a:cubicBezTo>
                    <a:cubicBezTo>
                      <a:pt x="102089" y="29662"/>
                      <a:pt x="102089" y="29662"/>
                      <a:pt x="102089" y="29662"/>
                    </a:cubicBezTo>
                    <a:cubicBezTo>
                      <a:pt x="87761" y="21573"/>
                      <a:pt x="73432" y="17528"/>
                      <a:pt x="59104" y="17528"/>
                    </a:cubicBezTo>
                    <a:cubicBezTo>
                      <a:pt x="42985" y="17528"/>
                      <a:pt x="34029" y="24269"/>
                      <a:pt x="34029" y="31011"/>
                    </a:cubicBezTo>
                    <a:cubicBezTo>
                      <a:pt x="34029" y="32359"/>
                      <a:pt x="34029" y="32359"/>
                      <a:pt x="34029" y="32359"/>
                    </a:cubicBezTo>
                    <a:cubicBezTo>
                      <a:pt x="34029" y="40449"/>
                      <a:pt x="41194" y="44494"/>
                      <a:pt x="71641" y="49887"/>
                    </a:cubicBezTo>
                    <a:cubicBezTo>
                      <a:pt x="103880" y="56629"/>
                      <a:pt x="120000" y="64719"/>
                      <a:pt x="120000" y="84943"/>
                    </a:cubicBezTo>
                    <a:cubicBezTo>
                      <a:pt x="120000" y="84943"/>
                      <a:pt x="120000" y="84943"/>
                      <a:pt x="120000" y="84943"/>
                    </a:cubicBezTo>
                    <a:cubicBezTo>
                      <a:pt x="120000" y="106516"/>
                      <a:pt x="98507" y="120000"/>
                      <a:pt x="64477" y="120000"/>
                    </a:cubicBezTo>
                    <a:cubicBezTo>
                      <a:pt x="41194" y="120000"/>
                      <a:pt x="19701" y="113258"/>
                      <a:pt x="0" y="1011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Shape 1787"/>
              <p:cNvSpPr/>
              <p:nvPr/>
            </p:nvSpPr>
            <p:spPr>
              <a:xfrm>
                <a:off x="4256087" y="1344612"/>
                <a:ext cx="87313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0895" y="0"/>
                      <a:pt x="60895" y="0"/>
                      <a:pt x="60895" y="0"/>
                    </a:cubicBezTo>
                    <a:cubicBezTo>
                      <a:pt x="96716" y="0"/>
                      <a:pt x="120000" y="15172"/>
                      <a:pt x="120000" y="40000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120000" y="67586"/>
                      <a:pt x="91343" y="81379"/>
                      <a:pt x="57313" y="81379"/>
                    </a:cubicBezTo>
                    <a:cubicBezTo>
                      <a:pt x="26865" y="81379"/>
                      <a:pt x="26865" y="81379"/>
                      <a:pt x="26865" y="81379"/>
                    </a:cubicBezTo>
                    <a:cubicBezTo>
                      <a:pt x="26865" y="120000"/>
                      <a:pt x="26865" y="120000"/>
                      <a:pt x="26865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59104" y="62068"/>
                    </a:moveTo>
                    <a:cubicBezTo>
                      <a:pt x="78805" y="62068"/>
                      <a:pt x="91343" y="53793"/>
                      <a:pt x="91343" y="40000"/>
                    </a:cubicBezTo>
                    <a:cubicBezTo>
                      <a:pt x="91343" y="40000"/>
                      <a:pt x="91343" y="40000"/>
                      <a:pt x="91343" y="40000"/>
                    </a:cubicBezTo>
                    <a:cubicBezTo>
                      <a:pt x="91343" y="26206"/>
                      <a:pt x="78805" y="19310"/>
                      <a:pt x="59104" y="19310"/>
                    </a:cubicBezTo>
                    <a:cubicBezTo>
                      <a:pt x="26865" y="19310"/>
                      <a:pt x="26865" y="19310"/>
                      <a:pt x="26865" y="19310"/>
                    </a:cubicBezTo>
                    <a:cubicBezTo>
                      <a:pt x="26865" y="62068"/>
                      <a:pt x="26865" y="62068"/>
                      <a:pt x="26865" y="62068"/>
                    </a:cubicBezTo>
                    <a:lnTo>
                      <a:pt x="59104" y="6206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Shape 1788"/>
              <p:cNvSpPr/>
              <p:nvPr/>
            </p:nvSpPr>
            <p:spPr>
              <a:xfrm>
                <a:off x="4364037" y="1344612"/>
                <a:ext cx="80962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30588" y="0"/>
                    </a:lnTo>
                    <a:lnTo>
                      <a:pt x="30588" y="100000"/>
                    </a:lnTo>
                    <a:lnTo>
                      <a:pt x="120000" y="10000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pathLst>
                  <a:path extrusionOk="0" h="120000" w="120000">
                    <a:moveTo>
                      <a:pt x="51200" y="0"/>
                    </a:moveTo>
                    <a:lnTo>
                      <a:pt x="68800" y="0"/>
                    </a:lnTo>
                    <a:lnTo>
                      <a:pt x="120000" y="119999"/>
                    </a:lnTo>
                    <a:lnTo>
                      <a:pt x="99200" y="119999"/>
                    </a:lnTo>
                    <a:lnTo>
                      <a:pt x="88000" y="92054"/>
                    </a:lnTo>
                    <a:lnTo>
                      <a:pt x="33600" y="92054"/>
                    </a:lnTo>
                    <a:lnTo>
                      <a:pt x="22400" y="119999"/>
                    </a:lnTo>
                    <a:lnTo>
                      <a:pt x="0" y="119999"/>
                    </a:lnTo>
                    <a:lnTo>
                      <a:pt x="51200" y="0"/>
                    </a:lnTo>
                    <a:close/>
                    <a:moveTo>
                      <a:pt x="80000" y="72328"/>
                    </a:moveTo>
                    <a:lnTo>
                      <a:pt x="60800" y="24657"/>
                    </a:lnTo>
                    <a:lnTo>
                      <a:pt x="40000" y="72328"/>
                    </a:lnTo>
                    <a:lnTo>
                      <a:pt x="80000" y="7232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Shape 1790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pathLst>
                  <a:path extrusionOk="0" h="120000" w="120000">
                    <a:moveTo>
                      <a:pt x="46779" y="20000"/>
                    </a:moveTo>
                    <a:lnTo>
                      <a:pt x="0" y="20000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71186" y="20000"/>
                    </a:lnTo>
                    <a:lnTo>
                      <a:pt x="71186" y="120000"/>
                    </a:lnTo>
                    <a:lnTo>
                      <a:pt x="46779" y="120000"/>
                    </a:lnTo>
                    <a:lnTo>
                      <a:pt x="46779" y="200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Shape 1791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27169" y="20000"/>
                    </a:lnTo>
                    <a:lnTo>
                      <a:pt x="27169" y="51666"/>
                    </a:lnTo>
                    <a:lnTo>
                      <a:pt x="110943" y="51666"/>
                    </a:lnTo>
                    <a:lnTo>
                      <a:pt x="110943" y="70000"/>
                    </a:lnTo>
                    <a:lnTo>
                      <a:pt x="27169" y="70000"/>
                    </a:lnTo>
                    <a:lnTo>
                      <a:pt x="27169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Shape 1792"/>
              <p:cNvSpPr/>
              <p:nvPr/>
            </p:nvSpPr>
            <p:spPr>
              <a:xfrm>
                <a:off x="4784725" y="1341437"/>
                <a:ext cx="119063" cy="119061"/>
              </a:xfrm>
              <a:custGeom>
                <a:pathLst>
                  <a:path extrusionOk="0" h="120000" w="12000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8000"/>
                      <a:pt x="25054" y="0"/>
                      <a:pt x="59340" y="0"/>
                    </a:cubicBezTo>
                    <a:cubicBezTo>
                      <a:pt x="94945" y="0"/>
                      <a:pt x="120000" y="28000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945" y="120000"/>
                      <a:pt x="59340" y="120000"/>
                    </a:cubicBezTo>
                    <a:cubicBezTo>
                      <a:pt x="23736" y="120000"/>
                      <a:pt x="0" y="93333"/>
                      <a:pt x="0" y="60000"/>
                    </a:cubicBezTo>
                    <a:close/>
                    <a:moveTo>
                      <a:pt x="98901" y="60000"/>
                    </a:moveTo>
                    <a:cubicBezTo>
                      <a:pt x="98901" y="60000"/>
                      <a:pt x="98901" y="60000"/>
                      <a:pt x="98901" y="60000"/>
                    </a:cubicBezTo>
                    <a:cubicBezTo>
                      <a:pt x="98901" y="37333"/>
                      <a:pt x="81758" y="18666"/>
                      <a:pt x="59340" y="18666"/>
                    </a:cubicBezTo>
                    <a:cubicBezTo>
                      <a:pt x="36923" y="18666"/>
                      <a:pt x="21098" y="37333"/>
                      <a:pt x="21098" y="60000"/>
                    </a:cubicBezTo>
                    <a:cubicBezTo>
                      <a:pt x="21098" y="60000"/>
                      <a:pt x="21098" y="60000"/>
                      <a:pt x="21098" y="60000"/>
                    </a:cubicBezTo>
                    <a:cubicBezTo>
                      <a:pt x="21098" y="82666"/>
                      <a:pt x="36923" y="101333"/>
                      <a:pt x="59340" y="101333"/>
                    </a:cubicBezTo>
                    <a:cubicBezTo>
                      <a:pt x="83076" y="101333"/>
                      <a:pt x="98901" y="82666"/>
                      <a:pt x="98901" y="60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Shape 1793"/>
              <p:cNvSpPr/>
              <p:nvPr/>
            </p:nvSpPr>
            <p:spPr>
              <a:xfrm>
                <a:off x="4927600" y="1344612"/>
                <a:ext cx="96838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cubicBezTo>
                      <a:pt x="63243" y="0"/>
                      <a:pt x="63243" y="0"/>
                      <a:pt x="63243" y="0"/>
                    </a:cubicBezTo>
                    <a:cubicBezTo>
                      <a:pt x="81081" y="0"/>
                      <a:pt x="94054" y="4137"/>
                      <a:pt x="103783" y="11034"/>
                    </a:cubicBezTo>
                    <a:cubicBezTo>
                      <a:pt x="111891" y="17931"/>
                      <a:pt x="115135" y="27586"/>
                      <a:pt x="115135" y="37241"/>
                    </a:cubicBezTo>
                    <a:cubicBezTo>
                      <a:pt x="115135" y="37241"/>
                      <a:pt x="115135" y="37241"/>
                      <a:pt x="115135" y="37241"/>
                    </a:cubicBezTo>
                    <a:cubicBezTo>
                      <a:pt x="115135" y="57931"/>
                      <a:pt x="102162" y="68965"/>
                      <a:pt x="82702" y="7448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0810" y="120000"/>
                      <a:pt x="90810" y="120000"/>
                      <a:pt x="90810" y="120000"/>
                    </a:cubicBezTo>
                    <a:cubicBezTo>
                      <a:pt x="56756" y="77241"/>
                      <a:pt x="56756" y="77241"/>
                      <a:pt x="56756" y="77241"/>
                    </a:cubicBezTo>
                    <a:cubicBezTo>
                      <a:pt x="24324" y="77241"/>
                      <a:pt x="24324" y="77241"/>
                      <a:pt x="24324" y="77241"/>
                    </a:cubicBezTo>
                    <a:cubicBezTo>
                      <a:pt x="24324" y="120000"/>
                      <a:pt x="24324" y="120000"/>
                      <a:pt x="24324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61621" y="59310"/>
                    </a:moveTo>
                    <a:cubicBezTo>
                      <a:pt x="79459" y="59310"/>
                      <a:pt x="90810" y="51034"/>
                      <a:pt x="90810" y="38620"/>
                    </a:cubicBezTo>
                    <a:cubicBezTo>
                      <a:pt x="90810" y="38620"/>
                      <a:pt x="90810" y="38620"/>
                      <a:pt x="90810" y="38620"/>
                    </a:cubicBezTo>
                    <a:cubicBezTo>
                      <a:pt x="90810" y="26206"/>
                      <a:pt x="79459" y="19310"/>
                      <a:pt x="61621" y="19310"/>
                    </a:cubicBezTo>
                    <a:cubicBezTo>
                      <a:pt x="24324" y="19310"/>
                      <a:pt x="24324" y="19310"/>
                      <a:pt x="24324" y="19310"/>
                    </a:cubicBezTo>
                    <a:cubicBezTo>
                      <a:pt x="24324" y="59310"/>
                      <a:pt x="24324" y="59310"/>
                      <a:pt x="24324" y="59310"/>
                    </a:cubicBezTo>
                    <a:lnTo>
                      <a:pt x="61621" y="593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Shape 1794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22285" y="0"/>
                    </a:lnTo>
                    <a:lnTo>
                      <a:pt x="60000" y="56666"/>
                    </a:lnTo>
                    <a:lnTo>
                      <a:pt x="97714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714" y="120000"/>
                    </a:lnTo>
                    <a:lnTo>
                      <a:pt x="97714" y="33333"/>
                    </a:lnTo>
                    <a:lnTo>
                      <a:pt x="60000" y="90000"/>
                    </a:lnTo>
                    <a:lnTo>
                      <a:pt x="58285" y="90000"/>
                    </a:lnTo>
                    <a:lnTo>
                      <a:pt x="20571" y="35000"/>
                    </a:lnTo>
                    <a:lnTo>
                      <a:pt x="20571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Shape 1795"/>
            <p:cNvGrpSpPr/>
            <p:nvPr/>
          </p:nvGrpSpPr>
          <p:grpSpPr>
            <a:xfrm>
              <a:off x="338138" y="878331"/>
              <a:ext cx="1593294" cy="1115567"/>
              <a:chOff x="267" y="-340"/>
              <a:chExt cx="7144" cy="5001"/>
            </a:xfrm>
          </p:grpSpPr>
          <p:sp>
            <p:nvSpPr>
              <p:cNvPr id="1796" name="Shape 1796"/>
              <p:cNvSpPr/>
              <p:nvPr/>
            </p:nvSpPr>
            <p:spPr>
              <a:xfrm>
                <a:off x="267" y="-340"/>
                <a:ext cx="7144" cy="5001"/>
              </a:xfrm>
              <a:custGeom>
                <a:pathLst>
                  <a:path extrusionOk="0" h="120000" w="120000">
                    <a:moveTo>
                      <a:pt x="49930" y="13055"/>
                    </a:moveTo>
                    <a:cubicBezTo>
                      <a:pt x="53823" y="7322"/>
                      <a:pt x="59185" y="3746"/>
                      <a:pt x="65143" y="3746"/>
                    </a:cubicBezTo>
                    <a:cubicBezTo>
                      <a:pt x="73088" y="3746"/>
                      <a:pt x="80000" y="10047"/>
                      <a:pt x="83654" y="19413"/>
                    </a:cubicBezTo>
                    <a:cubicBezTo>
                      <a:pt x="86871" y="17369"/>
                      <a:pt x="90407" y="16234"/>
                      <a:pt x="94101" y="16234"/>
                    </a:cubicBezTo>
                    <a:cubicBezTo>
                      <a:pt x="108401" y="16234"/>
                      <a:pt x="119999" y="32923"/>
                      <a:pt x="119999" y="53528"/>
                    </a:cubicBezTo>
                    <a:cubicBezTo>
                      <a:pt x="119999" y="74134"/>
                      <a:pt x="108401" y="90823"/>
                      <a:pt x="94101" y="90823"/>
                    </a:cubicBezTo>
                    <a:cubicBezTo>
                      <a:pt x="92393" y="90823"/>
                      <a:pt x="90685" y="90539"/>
                      <a:pt x="89016" y="90085"/>
                    </a:cubicBezTo>
                    <a:cubicBezTo>
                      <a:pt x="85799" y="98372"/>
                      <a:pt x="79602" y="103935"/>
                      <a:pt x="72532" y="103935"/>
                    </a:cubicBezTo>
                    <a:cubicBezTo>
                      <a:pt x="69553" y="103935"/>
                      <a:pt x="66732" y="102970"/>
                      <a:pt x="64270" y="101210"/>
                    </a:cubicBezTo>
                    <a:cubicBezTo>
                      <a:pt x="60973" y="112223"/>
                      <a:pt x="53306" y="120000"/>
                      <a:pt x="44409" y="120000"/>
                    </a:cubicBezTo>
                    <a:cubicBezTo>
                      <a:pt x="35114" y="120000"/>
                      <a:pt x="27209" y="111598"/>
                      <a:pt x="24150" y="99791"/>
                    </a:cubicBezTo>
                    <a:cubicBezTo>
                      <a:pt x="22840" y="100189"/>
                      <a:pt x="21449" y="100416"/>
                      <a:pt x="20019" y="100416"/>
                    </a:cubicBezTo>
                    <a:cubicBezTo>
                      <a:pt x="8977" y="100416"/>
                      <a:pt x="0" y="87473"/>
                      <a:pt x="0" y="71523"/>
                    </a:cubicBezTo>
                    <a:cubicBezTo>
                      <a:pt x="0" y="60794"/>
                      <a:pt x="4051" y="51485"/>
                      <a:pt x="10009" y="46490"/>
                    </a:cubicBezTo>
                    <a:cubicBezTo>
                      <a:pt x="8778" y="42403"/>
                      <a:pt x="8103" y="37918"/>
                      <a:pt x="8103" y="33263"/>
                    </a:cubicBezTo>
                    <a:cubicBezTo>
                      <a:pt x="8103" y="14872"/>
                      <a:pt x="18550" y="0"/>
                      <a:pt x="31420" y="0"/>
                    </a:cubicBezTo>
                    <a:cubicBezTo>
                      <a:pt x="38967" y="0"/>
                      <a:pt x="45680" y="5108"/>
                      <a:pt x="49930" y="130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Shape 1797"/>
              <p:cNvSpPr/>
              <p:nvPr/>
            </p:nvSpPr>
            <p:spPr>
              <a:xfrm>
                <a:off x="1297" y="1670"/>
                <a:ext cx="499" cy="672"/>
              </a:xfrm>
              <a:custGeom>
                <a:pathLst>
                  <a:path extrusionOk="0" h="120000" w="120000">
                    <a:moveTo>
                      <a:pt x="1137" y="103943"/>
                    </a:moveTo>
                    <a:cubicBezTo>
                      <a:pt x="0" y="106056"/>
                      <a:pt x="1137" y="106478"/>
                      <a:pt x="1706" y="106901"/>
                    </a:cubicBezTo>
                    <a:cubicBezTo>
                      <a:pt x="5118" y="108591"/>
                      <a:pt x="8530" y="109859"/>
                      <a:pt x="11374" y="111126"/>
                    </a:cubicBezTo>
                    <a:cubicBezTo>
                      <a:pt x="29004" y="118309"/>
                      <a:pt x="45497" y="120000"/>
                      <a:pt x="63127" y="120000"/>
                    </a:cubicBezTo>
                    <a:cubicBezTo>
                      <a:pt x="98388" y="120000"/>
                      <a:pt x="120000" y="106478"/>
                      <a:pt x="120000" y="84084"/>
                    </a:cubicBezTo>
                    <a:cubicBezTo>
                      <a:pt x="120000" y="83239"/>
                      <a:pt x="120000" y="83239"/>
                      <a:pt x="120000" y="83239"/>
                    </a:cubicBezTo>
                    <a:cubicBezTo>
                      <a:pt x="120000" y="62535"/>
                      <a:pt x="95545" y="55352"/>
                      <a:pt x="72227" y="49859"/>
                    </a:cubicBezTo>
                    <a:cubicBezTo>
                      <a:pt x="69383" y="49014"/>
                      <a:pt x="69383" y="49014"/>
                      <a:pt x="69383" y="49014"/>
                    </a:cubicBezTo>
                    <a:cubicBezTo>
                      <a:pt x="51753" y="44788"/>
                      <a:pt x="36398" y="40985"/>
                      <a:pt x="36398" y="32535"/>
                    </a:cubicBezTo>
                    <a:cubicBezTo>
                      <a:pt x="36398" y="32112"/>
                      <a:pt x="36398" y="32112"/>
                      <a:pt x="36398" y="32112"/>
                    </a:cubicBezTo>
                    <a:cubicBezTo>
                      <a:pt x="36398" y="24929"/>
                      <a:pt x="45497" y="19436"/>
                      <a:pt x="59146" y="19436"/>
                    </a:cubicBezTo>
                    <a:cubicBezTo>
                      <a:pt x="74502" y="19436"/>
                      <a:pt x="92132" y="23239"/>
                      <a:pt x="104075" y="27887"/>
                    </a:cubicBezTo>
                    <a:cubicBezTo>
                      <a:pt x="104075" y="27887"/>
                      <a:pt x="107488" y="29577"/>
                      <a:pt x="108625" y="27042"/>
                    </a:cubicBezTo>
                    <a:cubicBezTo>
                      <a:pt x="109194" y="25774"/>
                      <a:pt x="114881" y="13943"/>
                      <a:pt x="115450" y="12676"/>
                    </a:cubicBezTo>
                    <a:cubicBezTo>
                      <a:pt x="116587" y="11408"/>
                      <a:pt x="115450" y="10563"/>
                      <a:pt x="113744" y="9718"/>
                    </a:cubicBezTo>
                    <a:cubicBezTo>
                      <a:pt x="100663" y="3802"/>
                      <a:pt x="82464" y="0"/>
                      <a:pt x="63696" y="0"/>
                    </a:cubicBezTo>
                    <a:cubicBezTo>
                      <a:pt x="59715" y="0"/>
                      <a:pt x="59715" y="0"/>
                      <a:pt x="59715" y="0"/>
                    </a:cubicBezTo>
                    <a:cubicBezTo>
                      <a:pt x="27867" y="0"/>
                      <a:pt x="5118" y="14366"/>
                      <a:pt x="5118" y="35070"/>
                    </a:cubicBezTo>
                    <a:cubicBezTo>
                      <a:pt x="5118" y="35492"/>
                      <a:pt x="5118" y="35492"/>
                      <a:pt x="5118" y="35492"/>
                    </a:cubicBezTo>
                    <a:cubicBezTo>
                      <a:pt x="5118" y="57464"/>
                      <a:pt x="30142" y="64647"/>
                      <a:pt x="53459" y="69295"/>
                    </a:cubicBezTo>
                    <a:cubicBezTo>
                      <a:pt x="56872" y="70140"/>
                      <a:pt x="56872" y="70140"/>
                      <a:pt x="56872" y="70140"/>
                    </a:cubicBezTo>
                    <a:cubicBezTo>
                      <a:pt x="73933" y="73943"/>
                      <a:pt x="88720" y="77323"/>
                      <a:pt x="88720" y="86197"/>
                    </a:cubicBezTo>
                    <a:cubicBezTo>
                      <a:pt x="88720" y="86619"/>
                      <a:pt x="88720" y="86619"/>
                      <a:pt x="88720" y="86619"/>
                    </a:cubicBezTo>
                    <a:cubicBezTo>
                      <a:pt x="88720" y="95070"/>
                      <a:pt x="79052" y="100985"/>
                      <a:pt x="63696" y="100985"/>
                    </a:cubicBezTo>
                    <a:cubicBezTo>
                      <a:pt x="58009" y="100985"/>
                      <a:pt x="38672" y="100985"/>
                      <a:pt x="18199" y="91267"/>
                    </a:cubicBezTo>
                    <a:cubicBezTo>
                      <a:pt x="15924" y="90000"/>
                      <a:pt x="14786" y="89154"/>
                      <a:pt x="12511" y="88309"/>
                    </a:cubicBezTo>
                    <a:cubicBezTo>
                      <a:pt x="11374" y="87887"/>
                      <a:pt x="9099" y="87042"/>
                      <a:pt x="7962" y="89577"/>
                    </a:cubicBezTo>
                    <a:lnTo>
                      <a:pt x="1137" y="1039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Shape 1798"/>
              <p:cNvSpPr/>
              <p:nvPr/>
            </p:nvSpPr>
            <p:spPr>
              <a:xfrm>
                <a:off x="3443" y="1670"/>
                <a:ext cx="499" cy="672"/>
              </a:xfrm>
              <a:custGeom>
                <a:pathLst>
                  <a:path extrusionOk="0" h="120000" w="120000">
                    <a:moveTo>
                      <a:pt x="1137" y="103943"/>
                    </a:moveTo>
                    <a:cubicBezTo>
                      <a:pt x="0" y="106056"/>
                      <a:pt x="1137" y="106478"/>
                      <a:pt x="1706" y="106901"/>
                    </a:cubicBezTo>
                    <a:cubicBezTo>
                      <a:pt x="5118" y="108591"/>
                      <a:pt x="8530" y="109859"/>
                      <a:pt x="11374" y="111126"/>
                    </a:cubicBezTo>
                    <a:cubicBezTo>
                      <a:pt x="29004" y="118309"/>
                      <a:pt x="45497" y="120000"/>
                      <a:pt x="63127" y="120000"/>
                    </a:cubicBezTo>
                    <a:cubicBezTo>
                      <a:pt x="98388" y="120000"/>
                      <a:pt x="120000" y="106478"/>
                      <a:pt x="120000" y="84084"/>
                    </a:cubicBezTo>
                    <a:cubicBezTo>
                      <a:pt x="120000" y="83239"/>
                      <a:pt x="120000" y="83239"/>
                      <a:pt x="120000" y="83239"/>
                    </a:cubicBezTo>
                    <a:cubicBezTo>
                      <a:pt x="120000" y="62535"/>
                      <a:pt x="95545" y="55352"/>
                      <a:pt x="72227" y="49859"/>
                    </a:cubicBezTo>
                    <a:cubicBezTo>
                      <a:pt x="69383" y="49014"/>
                      <a:pt x="69383" y="49014"/>
                      <a:pt x="69383" y="49014"/>
                    </a:cubicBezTo>
                    <a:cubicBezTo>
                      <a:pt x="51753" y="44788"/>
                      <a:pt x="36398" y="40985"/>
                      <a:pt x="36398" y="32535"/>
                    </a:cubicBezTo>
                    <a:cubicBezTo>
                      <a:pt x="36398" y="32112"/>
                      <a:pt x="36398" y="32112"/>
                      <a:pt x="36398" y="32112"/>
                    </a:cubicBezTo>
                    <a:cubicBezTo>
                      <a:pt x="36398" y="24929"/>
                      <a:pt x="45497" y="19436"/>
                      <a:pt x="59146" y="19436"/>
                    </a:cubicBezTo>
                    <a:cubicBezTo>
                      <a:pt x="74502" y="19436"/>
                      <a:pt x="92132" y="23239"/>
                      <a:pt x="104075" y="27887"/>
                    </a:cubicBezTo>
                    <a:cubicBezTo>
                      <a:pt x="104075" y="27887"/>
                      <a:pt x="107488" y="29577"/>
                      <a:pt x="108625" y="27042"/>
                    </a:cubicBezTo>
                    <a:cubicBezTo>
                      <a:pt x="109194" y="25774"/>
                      <a:pt x="114881" y="13943"/>
                      <a:pt x="115450" y="12676"/>
                    </a:cubicBezTo>
                    <a:cubicBezTo>
                      <a:pt x="116587" y="11408"/>
                      <a:pt x="115450" y="10563"/>
                      <a:pt x="113744" y="9718"/>
                    </a:cubicBezTo>
                    <a:cubicBezTo>
                      <a:pt x="100663" y="3802"/>
                      <a:pt x="82464" y="0"/>
                      <a:pt x="63696" y="0"/>
                    </a:cubicBezTo>
                    <a:cubicBezTo>
                      <a:pt x="59715" y="0"/>
                      <a:pt x="59715" y="0"/>
                      <a:pt x="59715" y="0"/>
                    </a:cubicBezTo>
                    <a:cubicBezTo>
                      <a:pt x="27867" y="0"/>
                      <a:pt x="5118" y="14366"/>
                      <a:pt x="5118" y="35070"/>
                    </a:cubicBezTo>
                    <a:cubicBezTo>
                      <a:pt x="5118" y="35492"/>
                      <a:pt x="5118" y="35492"/>
                      <a:pt x="5118" y="35492"/>
                    </a:cubicBezTo>
                    <a:cubicBezTo>
                      <a:pt x="5118" y="57464"/>
                      <a:pt x="30142" y="64647"/>
                      <a:pt x="53459" y="69295"/>
                    </a:cubicBezTo>
                    <a:cubicBezTo>
                      <a:pt x="56872" y="70140"/>
                      <a:pt x="56872" y="70140"/>
                      <a:pt x="56872" y="70140"/>
                    </a:cubicBezTo>
                    <a:cubicBezTo>
                      <a:pt x="73933" y="73943"/>
                      <a:pt x="88720" y="77323"/>
                      <a:pt x="88720" y="86197"/>
                    </a:cubicBezTo>
                    <a:cubicBezTo>
                      <a:pt x="88720" y="86619"/>
                      <a:pt x="88720" y="86619"/>
                      <a:pt x="88720" y="86619"/>
                    </a:cubicBezTo>
                    <a:cubicBezTo>
                      <a:pt x="88720" y="95070"/>
                      <a:pt x="79052" y="100985"/>
                      <a:pt x="63696" y="100985"/>
                    </a:cubicBezTo>
                    <a:cubicBezTo>
                      <a:pt x="58009" y="100985"/>
                      <a:pt x="38672" y="100985"/>
                      <a:pt x="18199" y="91267"/>
                    </a:cubicBezTo>
                    <a:cubicBezTo>
                      <a:pt x="15924" y="90000"/>
                      <a:pt x="14218" y="89577"/>
                      <a:pt x="12511" y="88309"/>
                    </a:cubicBezTo>
                    <a:cubicBezTo>
                      <a:pt x="11943" y="88309"/>
                      <a:pt x="9099" y="87464"/>
                      <a:pt x="7962" y="89577"/>
                    </a:cubicBezTo>
                    <a:lnTo>
                      <a:pt x="1137" y="1039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Shape 1799"/>
              <p:cNvSpPr/>
              <p:nvPr/>
            </p:nvSpPr>
            <p:spPr>
              <a:xfrm>
                <a:off x="4454" y="1670"/>
                <a:ext cx="595" cy="672"/>
              </a:xfrm>
              <a:custGeom>
                <a:pathLst>
                  <a:path extrusionOk="0" h="120000" w="120000">
                    <a:moveTo>
                      <a:pt x="116666" y="36760"/>
                    </a:moveTo>
                    <a:cubicBezTo>
                      <a:pt x="114285" y="29154"/>
                      <a:pt x="110476" y="22816"/>
                      <a:pt x="105238" y="17746"/>
                    </a:cubicBezTo>
                    <a:cubicBezTo>
                      <a:pt x="100476" y="12253"/>
                      <a:pt x="93809" y="8028"/>
                      <a:pt x="86190" y="5070"/>
                    </a:cubicBezTo>
                    <a:cubicBezTo>
                      <a:pt x="79047" y="1690"/>
                      <a:pt x="70000" y="0"/>
                      <a:pt x="60000" y="0"/>
                    </a:cubicBezTo>
                    <a:cubicBezTo>
                      <a:pt x="50000" y="0"/>
                      <a:pt x="40952" y="1690"/>
                      <a:pt x="33809" y="5070"/>
                    </a:cubicBezTo>
                    <a:cubicBezTo>
                      <a:pt x="26190" y="8028"/>
                      <a:pt x="19523" y="12253"/>
                      <a:pt x="14761" y="17746"/>
                    </a:cubicBezTo>
                    <a:cubicBezTo>
                      <a:pt x="9523" y="22816"/>
                      <a:pt x="5714" y="29154"/>
                      <a:pt x="3333" y="36760"/>
                    </a:cubicBezTo>
                    <a:cubicBezTo>
                      <a:pt x="952" y="43943"/>
                      <a:pt x="0" y="51549"/>
                      <a:pt x="0" y="60000"/>
                    </a:cubicBezTo>
                    <a:cubicBezTo>
                      <a:pt x="0" y="68450"/>
                      <a:pt x="952" y="76478"/>
                      <a:pt x="3333" y="83661"/>
                    </a:cubicBezTo>
                    <a:cubicBezTo>
                      <a:pt x="5714" y="90845"/>
                      <a:pt x="9523" y="97183"/>
                      <a:pt x="14761" y="102676"/>
                    </a:cubicBezTo>
                    <a:cubicBezTo>
                      <a:pt x="19523" y="107746"/>
                      <a:pt x="26190" y="111971"/>
                      <a:pt x="33809" y="115352"/>
                    </a:cubicBezTo>
                    <a:cubicBezTo>
                      <a:pt x="40952" y="118309"/>
                      <a:pt x="50000" y="120000"/>
                      <a:pt x="60000" y="120000"/>
                    </a:cubicBezTo>
                    <a:cubicBezTo>
                      <a:pt x="70000" y="120000"/>
                      <a:pt x="79047" y="118309"/>
                      <a:pt x="86190" y="115352"/>
                    </a:cubicBezTo>
                    <a:cubicBezTo>
                      <a:pt x="93809" y="111971"/>
                      <a:pt x="100476" y="107746"/>
                      <a:pt x="105238" y="102676"/>
                    </a:cubicBezTo>
                    <a:cubicBezTo>
                      <a:pt x="110476" y="97183"/>
                      <a:pt x="114285" y="90845"/>
                      <a:pt x="116666" y="83661"/>
                    </a:cubicBezTo>
                    <a:cubicBezTo>
                      <a:pt x="119047" y="76478"/>
                      <a:pt x="120000" y="68450"/>
                      <a:pt x="120000" y="60000"/>
                    </a:cubicBezTo>
                    <a:cubicBezTo>
                      <a:pt x="120000" y="51549"/>
                      <a:pt x="119047" y="43943"/>
                      <a:pt x="116666" y="36760"/>
                    </a:cubicBezTo>
                    <a:moveTo>
                      <a:pt x="91904" y="60000"/>
                    </a:moveTo>
                    <a:cubicBezTo>
                      <a:pt x="91904" y="72676"/>
                      <a:pt x="89047" y="82816"/>
                      <a:pt x="83809" y="90000"/>
                    </a:cubicBezTo>
                    <a:cubicBezTo>
                      <a:pt x="78571" y="96760"/>
                      <a:pt x="70952" y="100140"/>
                      <a:pt x="60000" y="100140"/>
                    </a:cubicBezTo>
                    <a:cubicBezTo>
                      <a:pt x="49047" y="100140"/>
                      <a:pt x="41428" y="96760"/>
                      <a:pt x="36190" y="90000"/>
                    </a:cubicBezTo>
                    <a:cubicBezTo>
                      <a:pt x="30952" y="82816"/>
                      <a:pt x="28571" y="72676"/>
                      <a:pt x="28571" y="60000"/>
                    </a:cubicBezTo>
                    <a:cubicBezTo>
                      <a:pt x="28571" y="47323"/>
                      <a:pt x="30952" y="37605"/>
                      <a:pt x="36190" y="30422"/>
                    </a:cubicBezTo>
                    <a:cubicBezTo>
                      <a:pt x="41428" y="23661"/>
                      <a:pt x="49047" y="20281"/>
                      <a:pt x="60000" y="20281"/>
                    </a:cubicBezTo>
                    <a:cubicBezTo>
                      <a:pt x="70952" y="20281"/>
                      <a:pt x="78571" y="23661"/>
                      <a:pt x="83809" y="30422"/>
                    </a:cubicBezTo>
                    <a:cubicBezTo>
                      <a:pt x="89047" y="37605"/>
                      <a:pt x="91904" y="47323"/>
                      <a:pt x="91904" y="6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Shape 1800"/>
              <p:cNvSpPr/>
              <p:nvPr/>
            </p:nvSpPr>
            <p:spPr>
              <a:xfrm>
                <a:off x="5565" y="1670"/>
                <a:ext cx="507" cy="670"/>
              </a:xfrm>
              <a:custGeom>
                <a:pathLst>
                  <a:path extrusionOk="0" h="120000" w="120000">
                    <a:moveTo>
                      <a:pt x="111588" y="97102"/>
                    </a:moveTo>
                    <a:cubicBezTo>
                      <a:pt x="111028" y="94982"/>
                      <a:pt x="108224" y="95830"/>
                      <a:pt x="108224" y="95830"/>
                    </a:cubicBezTo>
                    <a:cubicBezTo>
                      <a:pt x="103738" y="97102"/>
                      <a:pt x="99252" y="97950"/>
                      <a:pt x="94766" y="98798"/>
                    </a:cubicBezTo>
                    <a:cubicBezTo>
                      <a:pt x="89719" y="99222"/>
                      <a:pt x="84672" y="99646"/>
                      <a:pt x="78504" y="99646"/>
                    </a:cubicBezTo>
                    <a:cubicBezTo>
                      <a:pt x="64485" y="99646"/>
                      <a:pt x="53271" y="96254"/>
                      <a:pt x="45420" y="90318"/>
                    </a:cubicBezTo>
                    <a:cubicBezTo>
                      <a:pt x="37570" y="83957"/>
                      <a:pt x="33084" y="73780"/>
                      <a:pt x="33084" y="60212"/>
                    </a:cubicBezTo>
                    <a:cubicBezTo>
                      <a:pt x="33084" y="47915"/>
                      <a:pt x="37009" y="38586"/>
                      <a:pt x="44299" y="31378"/>
                    </a:cubicBezTo>
                    <a:cubicBezTo>
                      <a:pt x="51028" y="24169"/>
                      <a:pt x="62242" y="20777"/>
                      <a:pt x="76261" y="20777"/>
                    </a:cubicBezTo>
                    <a:cubicBezTo>
                      <a:pt x="88598" y="20777"/>
                      <a:pt x="97570" y="21625"/>
                      <a:pt x="107102" y="23745"/>
                    </a:cubicBezTo>
                    <a:cubicBezTo>
                      <a:pt x="107102" y="23745"/>
                      <a:pt x="109345" y="24593"/>
                      <a:pt x="110467" y="22473"/>
                    </a:cubicBezTo>
                    <a:cubicBezTo>
                      <a:pt x="112710" y="16961"/>
                      <a:pt x="114953" y="13144"/>
                      <a:pt x="117757" y="7632"/>
                    </a:cubicBezTo>
                    <a:cubicBezTo>
                      <a:pt x="118317" y="5936"/>
                      <a:pt x="116635" y="5088"/>
                      <a:pt x="115514" y="4664"/>
                    </a:cubicBezTo>
                    <a:cubicBezTo>
                      <a:pt x="112149" y="3816"/>
                      <a:pt x="103177" y="2120"/>
                      <a:pt x="96448" y="1272"/>
                    </a:cubicBezTo>
                    <a:cubicBezTo>
                      <a:pt x="90280" y="424"/>
                      <a:pt x="82990" y="0"/>
                      <a:pt x="74579" y="0"/>
                    </a:cubicBezTo>
                    <a:cubicBezTo>
                      <a:pt x="62242" y="0"/>
                      <a:pt x="51588" y="1696"/>
                      <a:pt x="42056" y="4664"/>
                    </a:cubicBezTo>
                    <a:cubicBezTo>
                      <a:pt x="33084" y="8056"/>
                      <a:pt x="25233" y="12296"/>
                      <a:pt x="19065" y="17385"/>
                    </a:cubicBezTo>
                    <a:cubicBezTo>
                      <a:pt x="12897" y="22897"/>
                      <a:pt x="7850" y="29257"/>
                      <a:pt x="5046" y="36466"/>
                    </a:cubicBezTo>
                    <a:cubicBezTo>
                      <a:pt x="1682" y="43674"/>
                      <a:pt x="0" y="51731"/>
                      <a:pt x="0" y="60212"/>
                    </a:cubicBezTo>
                    <a:cubicBezTo>
                      <a:pt x="0" y="78445"/>
                      <a:pt x="6728" y="93286"/>
                      <a:pt x="19626" y="103886"/>
                    </a:cubicBezTo>
                    <a:cubicBezTo>
                      <a:pt x="32523" y="114487"/>
                      <a:pt x="51588" y="120000"/>
                      <a:pt x="76822" y="120000"/>
                    </a:cubicBezTo>
                    <a:cubicBezTo>
                      <a:pt x="91401" y="120000"/>
                      <a:pt x="106542" y="117879"/>
                      <a:pt x="117757" y="114487"/>
                    </a:cubicBezTo>
                    <a:cubicBezTo>
                      <a:pt x="117757" y="114487"/>
                      <a:pt x="120000" y="113639"/>
                      <a:pt x="118878" y="111943"/>
                    </a:cubicBezTo>
                    <a:lnTo>
                      <a:pt x="111588" y="97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Shape 1801"/>
              <p:cNvSpPr/>
              <p:nvPr/>
            </p:nvSpPr>
            <p:spPr>
              <a:xfrm>
                <a:off x="6108" y="1670"/>
                <a:ext cx="581" cy="672"/>
              </a:xfrm>
              <a:custGeom>
                <a:pathLst>
                  <a:path extrusionOk="0" h="120000" w="120000">
                    <a:moveTo>
                      <a:pt x="114634" y="32535"/>
                    </a:moveTo>
                    <a:cubicBezTo>
                      <a:pt x="112682" y="25352"/>
                      <a:pt x="107317" y="18591"/>
                      <a:pt x="103902" y="15211"/>
                    </a:cubicBezTo>
                    <a:cubicBezTo>
                      <a:pt x="98048" y="10140"/>
                      <a:pt x="92682" y="6338"/>
                      <a:pt x="87317" y="4647"/>
                    </a:cubicBezTo>
                    <a:cubicBezTo>
                      <a:pt x="80487" y="1690"/>
                      <a:pt x="72195" y="0"/>
                      <a:pt x="62926" y="0"/>
                    </a:cubicBezTo>
                    <a:cubicBezTo>
                      <a:pt x="52195" y="0"/>
                      <a:pt x="42439" y="1690"/>
                      <a:pt x="34634" y="5070"/>
                    </a:cubicBezTo>
                    <a:cubicBezTo>
                      <a:pt x="26829" y="8028"/>
                      <a:pt x="20487" y="12676"/>
                      <a:pt x="15121" y="17746"/>
                    </a:cubicBezTo>
                    <a:cubicBezTo>
                      <a:pt x="9756" y="23239"/>
                      <a:pt x="5853" y="30000"/>
                      <a:pt x="3414" y="37183"/>
                    </a:cubicBezTo>
                    <a:cubicBezTo>
                      <a:pt x="975" y="44366"/>
                      <a:pt x="0" y="52394"/>
                      <a:pt x="0" y="60845"/>
                    </a:cubicBezTo>
                    <a:cubicBezTo>
                      <a:pt x="0" y="69295"/>
                      <a:pt x="975" y="77323"/>
                      <a:pt x="3902" y="84507"/>
                    </a:cubicBezTo>
                    <a:cubicBezTo>
                      <a:pt x="6341" y="91690"/>
                      <a:pt x="10243" y="98028"/>
                      <a:pt x="16097" y="103098"/>
                    </a:cubicBezTo>
                    <a:cubicBezTo>
                      <a:pt x="21463" y="108591"/>
                      <a:pt x="28780" y="112394"/>
                      <a:pt x="37560" y="115352"/>
                    </a:cubicBezTo>
                    <a:cubicBezTo>
                      <a:pt x="46341" y="118309"/>
                      <a:pt x="56585" y="120000"/>
                      <a:pt x="68780" y="120000"/>
                    </a:cubicBezTo>
                    <a:cubicBezTo>
                      <a:pt x="93170" y="119577"/>
                      <a:pt x="106341" y="114929"/>
                      <a:pt x="111707" y="112394"/>
                    </a:cubicBezTo>
                    <a:cubicBezTo>
                      <a:pt x="112682" y="111971"/>
                      <a:pt x="113170" y="111126"/>
                      <a:pt x="112195" y="109014"/>
                    </a:cubicBezTo>
                    <a:cubicBezTo>
                      <a:pt x="106829" y="95492"/>
                      <a:pt x="106829" y="95492"/>
                      <a:pt x="106829" y="95492"/>
                    </a:cubicBezTo>
                    <a:cubicBezTo>
                      <a:pt x="105853" y="93380"/>
                      <a:pt x="103414" y="94225"/>
                      <a:pt x="103414" y="94225"/>
                    </a:cubicBezTo>
                    <a:cubicBezTo>
                      <a:pt x="97560" y="95915"/>
                      <a:pt x="88780" y="99718"/>
                      <a:pt x="68292" y="99718"/>
                    </a:cubicBezTo>
                    <a:cubicBezTo>
                      <a:pt x="55121" y="99295"/>
                      <a:pt x="45365" y="95915"/>
                      <a:pt x="39024" y="90845"/>
                    </a:cubicBezTo>
                    <a:cubicBezTo>
                      <a:pt x="32682" y="85352"/>
                      <a:pt x="29756" y="77323"/>
                      <a:pt x="29268" y="66338"/>
                    </a:cubicBezTo>
                    <a:cubicBezTo>
                      <a:pt x="114634" y="66338"/>
                      <a:pt x="114634" y="66338"/>
                      <a:pt x="114634" y="66338"/>
                    </a:cubicBezTo>
                    <a:cubicBezTo>
                      <a:pt x="114634" y="66338"/>
                      <a:pt x="117073" y="66338"/>
                      <a:pt x="117073" y="64225"/>
                    </a:cubicBezTo>
                    <a:cubicBezTo>
                      <a:pt x="117073" y="63380"/>
                      <a:pt x="120000" y="49014"/>
                      <a:pt x="114634" y="32535"/>
                    </a:cubicBezTo>
                    <a:close/>
                    <a:moveTo>
                      <a:pt x="29756" y="47746"/>
                    </a:moveTo>
                    <a:cubicBezTo>
                      <a:pt x="30731" y="40985"/>
                      <a:pt x="33170" y="35070"/>
                      <a:pt x="36585" y="30422"/>
                    </a:cubicBezTo>
                    <a:cubicBezTo>
                      <a:pt x="41951" y="23661"/>
                      <a:pt x="49756" y="19859"/>
                      <a:pt x="60975" y="19859"/>
                    </a:cubicBezTo>
                    <a:cubicBezTo>
                      <a:pt x="72195" y="19859"/>
                      <a:pt x="79512" y="23661"/>
                      <a:pt x="84878" y="30422"/>
                    </a:cubicBezTo>
                    <a:cubicBezTo>
                      <a:pt x="88292" y="35070"/>
                      <a:pt x="89756" y="40985"/>
                      <a:pt x="90731" y="47746"/>
                    </a:cubicBezTo>
                    <a:lnTo>
                      <a:pt x="29756" y="477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Shape 1802"/>
              <p:cNvSpPr/>
              <p:nvPr/>
            </p:nvSpPr>
            <p:spPr>
              <a:xfrm>
                <a:off x="2793" y="1670"/>
                <a:ext cx="581" cy="672"/>
              </a:xfrm>
              <a:custGeom>
                <a:pathLst>
                  <a:path extrusionOk="0" h="120000" w="120000">
                    <a:moveTo>
                      <a:pt x="114634" y="32535"/>
                    </a:moveTo>
                    <a:cubicBezTo>
                      <a:pt x="112682" y="25352"/>
                      <a:pt x="107317" y="18591"/>
                      <a:pt x="103902" y="15211"/>
                    </a:cubicBezTo>
                    <a:cubicBezTo>
                      <a:pt x="98048" y="10140"/>
                      <a:pt x="92682" y="6338"/>
                      <a:pt x="87317" y="4647"/>
                    </a:cubicBezTo>
                    <a:cubicBezTo>
                      <a:pt x="80487" y="1690"/>
                      <a:pt x="72195" y="0"/>
                      <a:pt x="62926" y="0"/>
                    </a:cubicBezTo>
                    <a:cubicBezTo>
                      <a:pt x="52195" y="0"/>
                      <a:pt x="42439" y="1690"/>
                      <a:pt x="34634" y="5070"/>
                    </a:cubicBezTo>
                    <a:cubicBezTo>
                      <a:pt x="26829" y="8028"/>
                      <a:pt x="20487" y="12676"/>
                      <a:pt x="15121" y="17746"/>
                    </a:cubicBezTo>
                    <a:cubicBezTo>
                      <a:pt x="9756" y="23239"/>
                      <a:pt x="5853" y="30000"/>
                      <a:pt x="3414" y="37183"/>
                    </a:cubicBezTo>
                    <a:cubicBezTo>
                      <a:pt x="975" y="44366"/>
                      <a:pt x="0" y="52394"/>
                      <a:pt x="0" y="60845"/>
                    </a:cubicBezTo>
                    <a:cubicBezTo>
                      <a:pt x="0" y="69295"/>
                      <a:pt x="975" y="77323"/>
                      <a:pt x="3902" y="84507"/>
                    </a:cubicBezTo>
                    <a:cubicBezTo>
                      <a:pt x="6341" y="91690"/>
                      <a:pt x="10243" y="98028"/>
                      <a:pt x="16097" y="103098"/>
                    </a:cubicBezTo>
                    <a:cubicBezTo>
                      <a:pt x="21463" y="108591"/>
                      <a:pt x="28780" y="112394"/>
                      <a:pt x="37560" y="115352"/>
                    </a:cubicBezTo>
                    <a:cubicBezTo>
                      <a:pt x="46341" y="118309"/>
                      <a:pt x="56585" y="120000"/>
                      <a:pt x="68780" y="120000"/>
                    </a:cubicBezTo>
                    <a:cubicBezTo>
                      <a:pt x="93170" y="119577"/>
                      <a:pt x="106341" y="114929"/>
                      <a:pt x="111707" y="112394"/>
                    </a:cubicBezTo>
                    <a:cubicBezTo>
                      <a:pt x="112682" y="111971"/>
                      <a:pt x="113170" y="111126"/>
                      <a:pt x="112195" y="109014"/>
                    </a:cubicBezTo>
                    <a:cubicBezTo>
                      <a:pt x="106829" y="95492"/>
                      <a:pt x="106829" y="95492"/>
                      <a:pt x="106829" y="95492"/>
                    </a:cubicBezTo>
                    <a:cubicBezTo>
                      <a:pt x="105853" y="93380"/>
                      <a:pt x="103414" y="94225"/>
                      <a:pt x="103414" y="94225"/>
                    </a:cubicBezTo>
                    <a:cubicBezTo>
                      <a:pt x="97560" y="95915"/>
                      <a:pt x="88780" y="99718"/>
                      <a:pt x="68292" y="99718"/>
                    </a:cubicBezTo>
                    <a:cubicBezTo>
                      <a:pt x="55121" y="99295"/>
                      <a:pt x="45365" y="95915"/>
                      <a:pt x="39024" y="90845"/>
                    </a:cubicBezTo>
                    <a:cubicBezTo>
                      <a:pt x="32682" y="85352"/>
                      <a:pt x="29756" y="77323"/>
                      <a:pt x="29268" y="66338"/>
                    </a:cubicBezTo>
                    <a:cubicBezTo>
                      <a:pt x="114634" y="66338"/>
                      <a:pt x="114634" y="66338"/>
                      <a:pt x="114634" y="66338"/>
                    </a:cubicBezTo>
                    <a:cubicBezTo>
                      <a:pt x="114634" y="66338"/>
                      <a:pt x="117073" y="66338"/>
                      <a:pt x="117073" y="64225"/>
                    </a:cubicBezTo>
                    <a:cubicBezTo>
                      <a:pt x="117073" y="63380"/>
                      <a:pt x="120000" y="49014"/>
                      <a:pt x="114634" y="32535"/>
                    </a:cubicBezTo>
                    <a:close/>
                    <a:moveTo>
                      <a:pt x="29756" y="47746"/>
                    </a:moveTo>
                    <a:cubicBezTo>
                      <a:pt x="30731" y="40985"/>
                      <a:pt x="33170" y="35070"/>
                      <a:pt x="36585" y="30422"/>
                    </a:cubicBezTo>
                    <a:cubicBezTo>
                      <a:pt x="41951" y="23661"/>
                      <a:pt x="49756" y="19859"/>
                      <a:pt x="60975" y="19859"/>
                    </a:cubicBezTo>
                    <a:cubicBezTo>
                      <a:pt x="72195" y="19859"/>
                      <a:pt x="79512" y="23661"/>
                      <a:pt x="84878" y="30422"/>
                    </a:cubicBezTo>
                    <a:cubicBezTo>
                      <a:pt x="88292" y="35070"/>
                      <a:pt x="89756" y="40985"/>
                      <a:pt x="90731" y="47746"/>
                    </a:cubicBezTo>
                    <a:lnTo>
                      <a:pt x="29756" y="477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Shape 1803"/>
              <p:cNvSpPr/>
              <p:nvPr/>
            </p:nvSpPr>
            <p:spPr>
              <a:xfrm>
                <a:off x="1870" y="1670"/>
                <a:ext cx="536" cy="672"/>
              </a:xfrm>
              <a:custGeom>
                <a:pathLst>
                  <a:path extrusionOk="0" h="120000" w="120000">
                    <a:moveTo>
                      <a:pt x="75066" y="44366"/>
                    </a:moveTo>
                    <a:cubicBezTo>
                      <a:pt x="71365" y="44366"/>
                      <a:pt x="66607" y="43943"/>
                      <a:pt x="60792" y="43943"/>
                    </a:cubicBezTo>
                    <a:cubicBezTo>
                      <a:pt x="52863" y="43943"/>
                      <a:pt x="44933" y="44788"/>
                      <a:pt x="38061" y="46478"/>
                    </a:cubicBezTo>
                    <a:cubicBezTo>
                      <a:pt x="30660" y="48169"/>
                      <a:pt x="24317" y="50281"/>
                      <a:pt x="18502" y="53661"/>
                    </a:cubicBezTo>
                    <a:cubicBezTo>
                      <a:pt x="12687" y="56619"/>
                      <a:pt x="8458" y="60845"/>
                      <a:pt x="5286" y="65915"/>
                    </a:cubicBezTo>
                    <a:cubicBezTo>
                      <a:pt x="2114" y="70563"/>
                      <a:pt x="0" y="76478"/>
                      <a:pt x="0" y="82816"/>
                    </a:cubicBezTo>
                    <a:cubicBezTo>
                      <a:pt x="0" y="89577"/>
                      <a:pt x="1585" y="95070"/>
                      <a:pt x="4229" y="99718"/>
                    </a:cubicBezTo>
                    <a:cubicBezTo>
                      <a:pt x="7400" y="104366"/>
                      <a:pt x="11101" y="108169"/>
                      <a:pt x="16387" y="111126"/>
                    </a:cubicBezTo>
                    <a:cubicBezTo>
                      <a:pt x="21674" y="114084"/>
                      <a:pt x="28017" y="116619"/>
                      <a:pt x="35418" y="117887"/>
                    </a:cubicBezTo>
                    <a:cubicBezTo>
                      <a:pt x="42819" y="119154"/>
                      <a:pt x="50748" y="120000"/>
                      <a:pt x="59735" y="120000"/>
                    </a:cubicBezTo>
                    <a:cubicBezTo>
                      <a:pt x="69251" y="120000"/>
                      <a:pt x="78766" y="119154"/>
                      <a:pt x="87753" y="117887"/>
                    </a:cubicBezTo>
                    <a:cubicBezTo>
                      <a:pt x="97268" y="116619"/>
                      <a:pt x="108370" y="114929"/>
                      <a:pt x="111013" y="114507"/>
                    </a:cubicBezTo>
                    <a:cubicBezTo>
                      <a:pt x="114185" y="113661"/>
                      <a:pt x="117885" y="112816"/>
                      <a:pt x="117885" y="112816"/>
                    </a:cubicBezTo>
                    <a:cubicBezTo>
                      <a:pt x="120000" y="112394"/>
                      <a:pt x="120000" y="110704"/>
                      <a:pt x="120000" y="110704"/>
                    </a:cubicBezTo>
                    <a:cubicBezTo>
                      <a:pt x="120000" y="43098"/>
                      <a:pt x="120000" y="43098"/>
                      <a:pt x="120000" y="43098"/>
                    </a:cubicBezTo>
                    <a:cubicBezTo>
                      <a:pt x="120000" y="28309"/>
                      <a:pt x="114713" y="16901"/>
                      <a:pt x="105198" y="10140"/>
                    </a:cubicBezTo>
                    <a:cubicBezTo>
                      <a:pt x="95154" y="3380"/>
                      <a:pt x="80881" y="0"/>
                      <a:pt x="62378" y="0"/>
                    </a:cubicBezTo>
                    <a:cubicBezTo>
                      <a:pt x="55506" y="0"/>
                      <a:pt x="44405" y="845"/>
                      <a:pt x="38061" y="1690"/>
                    </a:cubicBezTo>
                    <a:cubicBezTo>
                      <a:pt x="38061" y="1690"/>
                      <a:pt x="17444" y="5070"/>
                      <a:pt x="9515" y="10140"/>
                    </a:cubicBezTo>
                    <a:cubicBezTo>
                      <a:pt x="9515" y="10140"/>
                      <a:pt x="7400" y="10985"/>
                      <a:pt x="8458" y="13098"/>
                    </a:cubicBezTo>
                    <a:cubicBezTo>
                      <a:pt x="14801" y="27042"/>
                      <a:pt x="14801" y="27042"/>
                      <a:pt x="14801" y="27042"/>
                    </a:cubicBezTo>
                    <a:cubicBezTo>
                      <a:pt x="15859" y="29154"/>
                      <a:pt x="17973" y="28309"/>
                      <a:pt x="17973" y="28309"/>
                    </a:cubicBezTo>
                    <a:cubicBezTo>
                      <a:pt x="17973" y="28309"/>
                      <a:pt x="18502" y="28309"/>
                      <a:pt x="19559" y="27887"/>
                    </a:cubicBezTo>
                    <a:cubicBezTo>
                      <a:pt x="37533" y="20281"/>
                      <a:pt x="59735" y="20281"/>
                      <a:pt x="59735" y="20281"/>
                    </a:cubicBezTo>
                    <a:cubicBezTo>
                      <a:pt x="69779" y="20281"/>
                      <a:pt x="77709" y="21971"/>
                      <a:pt x="82995" y="24929"/>
                    </a:cubicBezTo>
                    <a:cubicBezTo>
                      <a:pt x="87753" y="28309"/>
                      <a:pt x="90396" y="32957"/>
                      <a:pt x="90396" y="42676"/>
                    </a:cubicBezTo>
                    <a:cubicBezTo>
                      <a:pt x="90396" y="46056"/>
                      <a:pt x="90396" y="46056"/>
                      <a:pt x="90396" y="46056"/>
                    </a:cubicBezTo>
                    <a:cubicBezTo>
                      <a:pt x="82466" y="44788"/>
                      <a:pt x="75066" y="44366"/>
                      <a:pt x="75066" y="44366"/>
                    </a:cubicBezTo>
                    <a:close/>
                    <a:moveTo>
                      <a:pt x="38061" y="96338"/>
                    </a:moveTo>
                    <a:cubicBezTo>
                      <a:pt x="34889" y="94225"/>
                      <a:pt x="34361" y="93380"/>
                      <a:pt x="32775" y="92112"/>
                    </a:cubicBezTo>
                    <a:cubicBezTo>
                      <a:pt x="31189" y="89577"/>
                      <a:pt x="30132" y="86619"/>
                      <a:pt x="30132" y="82394"/>
                    </a:cubicBezTo>
                    <a:cubicBezTo>
                      <a:pt x="30132" y="76056"/>
                      <a:pt x="32775" y="71408"/>
                      <a:pt x="38590" y="68028"/>
                    </a:cubicBezTo>
                    <a:cubicBezTo>
                      <a:pt x="38590" y="68028"/>
                      <a:pt x="46519" y="62535"/>
                      <a:pt x="65022" y="62535"/>
                    </a:cubicBezTo>
                    <a:cubicBezTo>
                      <a:pt x="78766" y="62957"/>
                      <a:pt x="90396" y="64225"/>
                      <a:pt x="90396" y="64225"/>
                    </a:cubicBezTo>
                    <a:cubicBezTo>
                      <a:pt x="90396" y="98028"/>
                      <a:pt x="90396" y="98028"/>
                      <a:pt x="90396" y="98028"/>
                    </a:cubicBezTo>
                    <a:cubicBezTo>
                      <a:pt x="90396" y="98028"/>
                      <a:pt x="90396" y="98028"/>
                      <a:pt x="90396" y="98028"/>
                    </a:cubicBezTo>
                    <a:cubicBezTo>
                      <a:pt x="90396" y="98028"/>
                      <a:pt x="78766" y="100140"/>
                      <a:pt x="65550" y="100563"/>
                    </a:cubicBezTo>
                    <a:cubicBezTo>
                      <a:pt x="46519" y="101408"/>
                      <a:pt x="38061" y="96338"/>
                      <a:pt x="38061" y="963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Shape 1804"/>
              <p:cNvSpPr/>
              <p:nvPr/>
            </p:nvSpPr>
            <p:spPr>
              <a:xfrm>
                <a:off x="5161" y="1676"/>
                <a:ext cx="385" cy="652"/>
              </a:xfrm>
              <a:custGeom>
                <a:pathLst>
                  <a:path extrusionOk="0" h="120000" w="120000">
                    <a:moveTo>
                      <a:pt x="119263" y="5652"/>
                    </a:moveTo>
                    <a:cubicBezTo>
                      <a:pt x="120000" y="3913"/>
                      <a:pt x="118527" y="3043"/>
                      <a:pt x="117055" y="3043"/>
                    </a:cubicBezTo>
                    <a:cubicBezTo>
                      <a:pt x="114846" y="2173"/>
                      <a:pt x="104539" y="869"/>
                      <a:pt x="95705" y="869"/>
                    </a:cubicBezTo>
                    <a:cubicBezTo>
                      <a:pt x="79509" y="0"/>
                      <a:pt x="70674" y="1739"/>
                      <a:pt x="62576" y="3913"/>
                    </a:cubicBezTo>
                    <a:cubicBezTo>
                      <a:pt x="54478" y="6086"/>
                      <a:pt x="45644" y="9565"/>
                      <a:pt x="40490" y="13478"/>
                    </a:cubicBezTo>
                    <a:cubicBezTo>
                      <a:pt x="40490" y="3913"/>
                      <a:pt x="40490" y="3913"/>
                      <a:pt x="40490" y="3913"/>
                    </a:cubicBezTo>
                    <a:cubicBezTo>
                      <a:pt x="40490" y="2608"/>
                      <a:pt x="39018" y="1739"/>
                      <a:pt x="36809" y="1739"/>
                    </a:cubicBezTo>
                    <a:cubicBezTo>
                      <a:pt x="3680" y="1739"/>
                      <a:pt x="3680" y="1739"/>
                      <a:pt x="3680" y="1739"/>
                    </a:cubicBezTo>
                    <a:cubicBezTo>
                      <a:pt x="2208" y="1739"/>
                      <a:pt x="0" y="2608"/>
                      <a:pt x="0" y="3913"/>
                    </a:cubicBezTo>
                    <a:cubicBezTo>
                      <a:pt x="0" y="117391"/>
                      <a:pt x="0" y="117391"/>
                      <a:pt x="0" y="117391"/>
                    </a:cubicBezTo>
                    <a:cubicBezTo>
                      <a:pt x="0" y="118695"/>
                      <a:pt x="2208" y="120000"/>
                      <a:pt x="4417" y="120000"/>
                    </a:cubicBezTo>
                    <a:cubicBezTo>
                      <a:pt x="38282" y="120000"/>
                      <a:pt x="38282" y="120000"/>
                      <a:pt x="38282" y="120000"/>
                    </a:cubicBezTo>
                    <a:cubicBezTo>
                      <a:pt x="40490" y="120000"/>
                      <a:pt x="41963" y="118695"/>
                      <a:pt x="41963" y="117391"/>
                    </a:cubicBezTo>
                    <a:cubicBezTo>
                      <a:pt x="41963" y="60869"/>
                      <a:pt x="41963" y="60869"/>
                      <a:pt x="41963" y="60869"/>
                    </a:cubicBezTo>
                    <a:cubicBezTo>
                      <a:pt x="41963" y="53478"/>
                      <a:pt x="43435" y="45652"/>
                      <a:pt x="46380" y="40869"/>
                    </a:cubicBezTo>
                    <a:cubicBezTo>
                      <a:pt x="49325" y="36086"/>
                      <a:pt x="53006" y="32608"/>
                      <a:pt x="57423" y="29565"/>
                    </a:cubicBezTo>
                    <a:cubicBezTo>
                      <a:pt x="62576" y="26956"/>
                      <a:pt x="67730" y="25217"/>
                      <a:pt x="73619" y="23913"/>
                    </a:cubicBezTo>
                    <a:cubicBezTo>
                      <a:pt x="79509" y="23043"/>
                      <a:pt x="86134" y="22608"/>
                      <a:pt x="90552" y="22608"/>
                    </a:cubicBezTo>
                    <a:cubicBezTo>
                      <a:pt x="97177" y="22608"/>
                      <a:pt x="104539" y="23478"/>
                      <a:pt x="104539" y="23478"/>
                    </a:cubicBezTo>
                    <a:cubicBezTo>
                      <a:pt x="107484" y="23913"/>
                      <a:pt x="108957" y="23043"/>
                      <a:pt x="109693" y="21739"/>
                    </a:cubicBezTo>
                    <a:cubicBezTo>
                      <a:pt x="111901" y="18260"/>
                      <a:pt x="117791" y="7826"/>
                      <a:pt x="119263" y="56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Shape 1805"/>
              <p:cNvSpPr/>
              <p:nvPr/>
            </p:nvSpPr>
            <p:spPr>
              <a:xfrm>
                <a:off x="3806" y="1406"/>
                <a:ext cx="727" cy="1218"/>
              </a:xfrm>
              <a:custGeom>
                <a:pathLst>
                  <a:path extrusionOk="0" h="120000" w="120000">
                    <a:moveTo>
                      <a:pt x="118051" y="1398"/>
                    </a:moveTo>
                    <a:cubicBezTo>
                      <a:pt x="116103" y="932"/>
                      <a:pt x="114155" y="699"/>
                      <a:pt x="111428" y="466"/>
                    </a:cubicBezTo>
                    <a:cubicBezTo>
                      <a:pt x="108701" y="233"/>
                      <a:pt x="105584" y="0"/>
                      <a:pt x="102077" y="0"/>
                    </a:cubicBezTo>
                    <a:cubicBezTo>
                      <a:pt x="90000" y="0"/>
                      <a:pt x="80259" y="2097"/>
                      <a:pt x="73246" y="6291"/>
                    </a:cubicBezTo>
                    <a:cubicBezTo>
                      <a:pt x="66623" y="10252"/>
                      <a:pt x="61948" y="16543"/>
                      <a:pt x="59610" y="24699"/>
                    </a:cubicBezTo>
                    <a:cubicBezTo>
                      <a:pt x="58831" y="27495"/>
                      <a:pt x="58831" y="27495"/>
                      <a:pt x="58831" y="27495"/>
                    </a:cubicBezTo>
                    <a:cubicBezTo>
                      <a:pt x="43246" y="27495"/>
                      <a:pt x="43246" y="27495"/>
                      <a:pt x="43246" y="27495"/>
                    </a:cubicBezTo>
                    <a:cubicBezTo>
                      <a:pt x="43246" y="27495"/>
                      <a:pt x="41298" y="27495"/>
                      <a:pt x="40909" y="28660"/>
                    </a:cubicBezTo>
                    <a:cubicBezTo>
                      <a:pt x="38571" y="37048"/>
                      <a:pt x="38571" y="37048"/>
                      <a:pt x="38571" y="37048"/>
                    </a:cubicBezTo>
                    <a:cubicBezTo>
                      <a:pt x="38181" y="37980"/>
                      <a:pt x="38961" y="38446"/>
                      <a:pt x="40519" y="38446"/>
                    </a:cubicBezTo>
                    <a:cubicBezTo>
                      <a:pt x="55714" y="38446"/>
                      <a:pt x="55714" y="38446"/>
                      <a:pt x="55714" y="38446"/>
                    </a:cubicBezTo>
                    <a:cubicBezTo>
                      <a:pt x="40519" y="89475"/>
                      <a:pt x="40519" y="89475"/>
                      <a:pt x="40519" y="89475"/>
                    </a:cubicBezTo>
                    <a:cubicBezTo>
                      <a:pt x="39350" y="93669"/>
                      <a:pt x="37792" y="96932"/>
                      <a:pt x="36233" y="99495"/>
                    </a:cubicBezTo>
                    <a:cubicBezTo>
                      <a:pt x="34675" y="102058"/>
                      <a:pt x="33506" y="103922"/>
                      <a:pt x="31558" y="105320"/>
                    </a:cubicBezTo>
                    <a:cubicBezTo>
                      <a:pt x="30000" y="106718"/>
                      <a:pt x="28051" y="107650"/>
                      <a:pt x="25324" y="108116"/>
                    </a:cubicBezTo>
                    <a:cubicBezTo>
                      <a:pt x="22987" y="108582"/>
                      <a:pt x="20259" y="108815"/>
                      <a:pt x="17142" y="108815"/>
                    </a:cubicBezTo>
                    <a:cubicBezTo>
                      <a:pt x="15584" y="108815"/>
                      <a:pt x="13636" y="108815"/>
                      <a:pt x="11688" y="108582"/>
                    </a:cubicBezTo>
                    <a:cubicBezTo>
                      <a:pt x="10129" y="108349"/>
                      <a:pt x="9350" y="108116"/>
                      <a:pt x="8181" y="107883"/>
                    </a:cubicBezTo>
                    <a:cubicBezTo>
                      <a:pt x="8181" y="107883"/>
                      <a:pt x="6233" y="107417"/>
                      <a:pt x="5844" y="108582"/>
                    </a:cubicBezTo>
                    <a:cubicBezTo>
                      <a:pt x="5064" y="109281"/>
                      <a:pt x="1168" y="116038"/>
                      <a:pt x="779" y="116737"/>
                    </a:cubicBezTo>
                    <a:cubicBezTo>
                      <a:pt x="0" y="117669"/>
                      <a:pt x="779" y="118135"/>
                      <a:pt x="1558" y="118368"/>
                    </a:cubicBezTo>
                    <a:cubicBezTo>
                      <a:pt x="3896" y="118834"/>
                      <a:pt x="5064" y="119067"/>
                      <a:pt x="7792" y="119533"/>
                    </a:cubicBezTo>
                    <a:cubicBezTo>
                      <a:pt x="11688" y="120000"/>
                      <a:pt x="14805" y="120000"/>
                      <a:pt x="17922" y="120000"/>
                    </a:cubicBezTo>
                    <a:cubicBezTo>
                      <a:pt x="24155" y="120000"/>
                      <a:pt x="30000" y="119533"/>
                      <a:pt x="34675" y="118601"/>
                    </a:cubicBezTo>
                    <a:cubicBezTo>
                      <a:pt x="39350" y="117436"/>
                      <a:pt x="43636" y="115572"/>
                      <a:pt x="47142" y="113242"/>
                    </a:cubicBezTo>
                    <a:cubicBezTo>
                      <a:pt x="51428" y="110679"/>
                      <a:pt x="53766" y="107883"/>
                      <a:pt x="56103" y="104155"/>
                    </a:cubicBezTo>
                    <a:cubicBezTo>
                      <a:pt x="58441" y="100427"/>
                      <a:pt x="60389" y="95766"/>
                      <a:pt x="61948" y="90407"/>
                    </a:cubicBezTo>
                    <a:cubicBezTo>
                      <a:pt x="77532" y="38446"/>
                      <a:pt x="77532" y="38446"/>
                      <a:pt x="77532" y="38446"/>
                    </a:cubicBezTo>
                    <a:cubicBezTo>
                      <a:pt x="100129" y="38446"/>
                      <a:pt x="100129" y="38446"/>
                      <a:pt x="100129" y="38446"/>
                    </a:cubicBezTo>
                    <a:cubicBezTo>
                      <a:pt x="100129" y="38446"/>
                      <a:pt x="101688" y="38446"/>
                      <a:pt x="102077" y="37281"/>
                    </a:cubicBezTo>
                    <a:cubicBezTo>
                      <a:pt x="104805" y="28660"/>
                      <a:pt x="104805" y="28660"/>
                      <a:pt x="104805" y="28660"/>
                    </a:cubicBezTo>
                    <a:cubicBezTo>
                      <a:pt x="104805" y="27961"/>
                      <a:pt x="104415" y="27495"/>
                      <a:pt x="102467" y="27495"/>
                    </a:cubicBezTo>
                    <a:cubicBezTo>
                      <a:pt x="80649" y="27495"/>
                      <a:pt x="80649" y="27495"/>
                      <a:pt x="80649" y="27495"/>
                    </a:cubicBezTo>
                    <a:cubicBezTo>
                      <a:pt x="81038" y="27262"/>
                      <a:pt x="81818" y="22601"/>
                      <a:pt x="84545" y="18174"/>
                    </a:cubicBezTo>
                    <a:cubicBezTo>
                      <a:pt x="85324" y="16310"/>
                      <a:pt x="87272" y="14912"/>
                      <a:pt x="89220" y="13980"/>
                    </a:cubicBezTo>
                    <a:cubicBezTo>
                      <a:pt x="90779" y="12815"/>
                      <a:pt x="92727" y="12116"/>
                      <a:pt x="94675" y="11883"/>
                    </a:cubicBezTo>
                    <a:cubicBezTo>
                      <a:pt x="97012" y="11417"/>
                      <a:pt x="99350" y="11184"/>
                      <a:pt x="102077" y="11184"/>
                    </a:cubicBezTo>
                    <a:cubicBezTo>
                      <a:pt x="104025" y="11184"/>
                      <a:pt x="106363" y="11184"/>
                      <a:pt x="107922" y="11417"/>
                    </a:cubicBezTo>
                    <a:cubicBezTo>
                      <a:pt x="109870" y="11650"/>
                      <a:pt x="110649" y="11883"/>
                      <a:pt x="111428" y="11883"/>
                    </a:cubicBezTo>
                    <a:cubicBezTo>
                      <a:pt x="113376" y="12349"/>
                      <a:pt x="113766" y="12116"/>
                      <a:pt x="114155" y="11417"/>
                    </a:cubicBezTo>
                    <a:cubicBezTo>
                      <a:pt x="119610" y="2796"/>
                      <a:pt x="119610" y="2796"/>
                      <a:pt x="119610" y="2796"/>
                    </a:cubicBezTo>
                    <a:cubicBezTo>
                      <a:pt x="120000" y="1864"/>
                      <a:pt x="118831" y="1398"/>
                      <a:pt x="118051" y="13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Shape 1806"/>
              <p:cNvSpPr/>
              <p:nvPr/>
            </p:nvSpPr>
            <p:spPr>
              <a:xfrm>
                <a:off x="2542" y="1421"/>
                <a:ext cx="132" cy="907"/>
              </a:xfrm>
              <a:custGeom>
                <a:pathLst>
                  <a:path extrusionOk="0" h="120000" w="120000">
                    <a:moveTo>
                      <a:pt x="119999" y="118125"/>
                    </a:moveTo>
                    <a:cubicBezTo>
                      <a:pt x="119999" y="119062"/>
                      <a:pt x="115714" y="120000"/>
                      <a:pt x="109285" y="120000"/>
                    </a:cubicBezTo>
                    <a:cubicBezTo>
                      <a:pt x="10714" y="120000"/>
                      <a:pt x="10714" y="120000"/>
                      <a:pt x="10714" y="120000"/>
                    </a:cubicBezTo>
                    <a:cubicBezTo>
                      <a:pt x="4285" y="120000"/>
                      <a:pt x="0" y="119062"/>
                      <a:pt x="0" y="118125"/>
                    </a:cubicBezTo>
                    <a:cubicBezTo>
                      <a:pt x="0" y="1562"/>
                      <a:pt x="0" y="1562"/>
                      <a:pt x="0" y="1562"/>
                    </a:cubicBezTo>
                    <a:cubicBezTo>
                      <a:pt x="0" y="625"/>
                      <a:pt x="4285" y="0"/>
                      <a:pt x="10714" y="0"/>
                    </a:cubicBezTo>
                    <a:cubicBezTo>
                      <a:pt x="109285" y="0"/>
                      <a:pt x="109285" y="0"/>
                      <a:pt x="109285" y="0"/>
                    </a:cubicBezTo>
                    <a:cubicBezTo>
                      <a:pt x="115714" y="0"/>
                      <a:pt x="119999" y="625"/>
                      <a:pt x="119999" y="1562"/>
                    </a:cubicBezTo>
                    <a:lnTo>
                      <a:pt x="119999" y="118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07" name="Shape 1807"/>
          <p:cNvSpPr txBox="1"/>
          <p:nvPr>
            <p:ph idx="2" type="body"/>
          </p:nvPr>
        </p:nvSpPr>
        <p:spPr>
          <a:xfrm>
            <a:off x="360362" y="5564546"/>
            <a:ext cx="7289872" cy="477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1600" u="none" cap="none" strike="noStrike">
                <a:solidFill>
                  <a:srgbClr val="D9E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8" name="Shape 1808"/>
          <p:cNvPicPr preferRelativeResize="0"/>
          <p:nvPr/>
        </p:nvPicPr>
        <p:blipFill rotWithShape="1">
          <a:blip r:embed="rId6">
            <a:alphaModFix amt="58000"/>
          </a:blip>
          <a:srcRect b="0" l="0" r="0" t="0"/>
          <a:stretch/>
        </p:blipFill>
        <p:spPr>
          <a:xfrm>
            <a:off x="101572" y="-100315"/>
            <a:ext cx="473509" cy="47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Shape 1809"/>
          <p:cNvSpPr/>
          <p:nvPr/>
        </p:nvSpPr>
        <p:spPr>
          <a:xfrm>
            <a:off x="0" y="-61544"/>
            <a:ext cx="300228" cy="1084517"/>
          </a:xfrm>
          <a:custGeom>
            <a:pathLst>
              <a:path extrusionOk="0" h="120000" w="120000">
                <a:moveTo>
                  <a:pt x="0" y="0"/>
                </a:moveTo>
                <a:lnTo>
                  <a:pt x="6692" y="1005"/>
                </a:lnTo>
                <a:cubicBezTo>
                  <a:pt x="75054" y="13790"/>
                  <a:pt x="120000" y="35442"/>
                  <a:pt x="120000" y="60000"/>
                </a:cubicBezTo>
                <a:cubicBezTo>
                  <a:pt x="120000" y="84557"/>
                  <a:pt x="75054" y="106209"/>
                  <a:pt x="6692" y="118994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0" name="Shape 1810"/>
          <p:cNvPicPr preferRelativeResize="0"/>
          <p:nvPr/>
        </p:nvPicPr>
        <p:blipFill rotWithShape="1">
          <a:blip r:embed="rId7">
            <a:alphaModFix/>
          </a:blip>
          <a:srcRect b="0" l="0" r="-2" t="0"/>
          <a:stretch/>
        </p:blipFill>
        <p:spPr>
          <a:xfrm>
            <a:off x="8306081" y="0"/>
            <a:ext cx="38827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_Sales_Cloud_Dar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 txBox="1"/>
          <p:nvPr>
            <p:ph type="title"/>
          </p:nvPr>
        </p:nvSpPr>
        <p:spPr>
          <a:xfrm>
            <a:off x="338329" y="90721"/>
            <a:ext cx="11515535" cy="9080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3" name="Shape 1813"/>
          <p:cNvSpPr txBox="1"/>
          <p:nvPr>
            <p:ph idx="1" type="body"/>
          </p:nvPr>
        </p:nvSpPr>
        <p:spPr>
          <a:xfrm>
            <a:off x="338328" y="1021079"/>
            <a:ext cx="114848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4" name="Shape 1814"/>
          <p:cNvSpPr txBox="1"/>
          <p:nvPr>
            <p:ph idx="2" type="body"/>
          </p:nvPr>
        </p:nvSpPr>
        <p:spPr>
          <a:xfrm>
            <a:off x="338328" y="1601725"/>
            <a:ext cx="11517122" cy="4641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Shape 1815"/>
          <p:cNvSpPr txBox="1"/>
          <p:nvPr>
            <p:ph idx="12" type="sldNum"/>
          </p:nvPr>
        </p:nvSpPr>
        <p:spPr>
          <a:xfrm>
            <a:off x="342900" y="6356351"/>
            <a:ext cx="11506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3" y="6314992"/>
            <a:ext cx="1278198" cy="44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2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571500" y="1762125"/>
            <a:ext cx="11045825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571500" y="63500"/>
            <a:ext cx="11045825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10900" y="6091237"/>
            <a:ext cx="617537" cy="43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.png" id="14" name="Shape 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11584" y="6090769"/>
            <a:ext cx="616462" cy="431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1" type="body"/>
          </p:nvPr>
        </p:nvSpPr>
        <p:spPr>
          <a:xfrm>
            <a:off x="571500" y="1762125"/>
            <a:ext cx="11045825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/>
              <a:buChar char="​"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8263" lvl="1" marL="182563" marR="0" rtl="0" algn="l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5725" lvl="2" marL="365125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3187" lvl="3" marL="547688" marR="0" rtl="0" algn="l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/>
              <a:buChar char="•"/>
              <a:defRPr b="1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600"/>
              </a:spcAft>
              <a:buNone/>
              <a:defRPr b="0" i="0" sz="2000" u="none" cap="none" strike="noStrik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Shape 915"/>
          <p:cNvSpPr txBox="1"/>
          <p:nvPr>
            <p:ph type="title"/>
          </p:nvPr>
        </p:nvSpPr>
        <p:spPr>
          <a:xfrm>
            <a:off x="571500" y="63500"/>
            <a:ext cx="11045825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Shape 916"/>
          <p:cNvSpPr txBox="1"/>
          <p:nvPr>
            <p:ph idx="11" type="ftr"/>
          </p:nvPr>
        </p:nvSpPr>
        <p:spPr>
          <a:xfrm>
            <a:off x="577850" y="6529171"/>
            <a:ext cx="10587081" cy="181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lesforce Logo.png" id="917" name="Shape 9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10900" y="6091237"/>
            <a:ext cx="617537" cy="43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.png" id="918" name="Shape 9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11584" y="6090769"/>
            <a:ext cx="616462" cy="431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pAkjpyST2zY" TargetMode="External"/><Relationship Id="rId4" Type="http://schemas.openxmlformats.org/officeDocument/2006/relationships/hyperlink" Target="https://msdn.microsoft.com/en-us/library/windows/desktop/hh446593(v=vs.85).aspx" TargetMode="External"/><Relationship Id="rId5" Type="http://schemas.openxmlformats.org/officeDocument/2006/relationships/hyperlink" Target="https://msdn.microsoft.com/en-us/library/br230260.aspx%23Generate" TargetMode="External"/><Relationship Id="rId6" Type="http://schemas.openxmlformats.org/officeDocument/2006/relationships/hyperlink" Target="https://msdn.microsoft.com/en-us/library/windows/apps/hh974578.aspx" TargetMode="External"/><Relationship Id="rId7" Type="http://schemas.openxmlformats.org/officeDocument/2006/relationships/hyperlink" Target="https://msdn.microsoft.com/en-us/windows/uwp/security/web-authentication-broker" TargetMode="External"/><Relationship Id="rId8" Type="http://schemas.openxmlformats.org/officeDocument/2006/relationships/hyperlink" Target="http://gersic.com/developing-offline-mobile-apps-with-the-salesforce-com-mobile-sdk-smartstore-and-smartsync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a/salesforce.com/file/d/0Bwmcwlnl041jN2dVMFdBODZuVlU/view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/>
          <p:nvPr>
            <p:ph idx="1" type="body"/>
          </p:nvPr>
        </p:nvSpPr>
        <p:spPr>
          <a:xfrm>
            <a:off x="1544749" y="4405244"/>
            <a:ext cx="8552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/>
              <a:t>Arvind Mukhi, Solution Architect</a:t>
            </a:r>
          </a:p>
        </p:txBody>
      </p:sp>
      <p:sp>
        <p:nvSpPr>
          <p:cNvPr id="1823" name="Shape 1823"/>
          <p:cNvSpPr txBox="1"/>
          <p:nvPr>
            <p:ph type="ctrTitle"/>
          </p:nvPr>
        </p:nvSpPr>
        <p:spPr>
          <a:xfrm>
            <a:off x="562424" y="935107"/>
            <a:ext cx="11065468" cy="18741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Sales Aid</a:t>
            </a:r>
            <a:b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Windows</a:t>
            </a:r>
          </a:p>
        </p:txBody>
      </p:sp>
      <p:sp>
        <p:nvSpPr>
          <p:cNvPr id="1824" name="Shape 1824"/>
          <p:cNvSpPr txBox="1"/>
          <p:nvPr>
            <p:ph idx="3" type="subTitle"/>
          </p:nvPr>
        </p:nvSpPr>
        <p:spPr>
          <a:xfrm>
            <a:off x="562424" y="2935101"/>
            <a:ext cx="11065468" cy="52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Salesforce Cloud Services – Sales LoB Offering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2781300" y="1066800"/>
            <a:ext cx="18466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6" name="Shape 1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25" y="4045823"/>
            <a:ext cx="799021" cy="9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Shape 1827"/>
          <p:cNvSpPr txBox="1"/>
          <p:nvPr>
            <p:ph idx="1" type="body"/>
          </p:nvPr>
        </p:nvSpPr>
        <p:spPr>
          <a:xfrm>
            <a:off x="1544749" y="5549044"/>
            <a:ext cx="8552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/>
              <a:t>Vaibhav Joshi, Solution Architect</a:t>
            </a:r>
          </a:p>
        </p:txBody>
      </p:sp>
      <p:pic>
        <p:nvPicPr>
          <p:cNvPr id="1828" name="Shape 1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25" y="5243874"/>
            <a:ext cx="799025" cy="79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Development Environment</a:t>
            </a:r>
          </a:p>
        </p:txBody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571412" y="1695348"/>
            <a:ext cx="110460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Windows 8.1 or 10 operating system</a:t>
            </a:r>
          </a:p>
          <a:p>
            <a:pPr indent="0" lv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Visual Studio 2015</a:t>
            </a:r>
          </a:p>
          <a:p>
            <a:pPr indent="0" lv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SQLite SDK Extension Version 3.11.1</a:t>
            </a:r>
          </a:p>
          <a:p>
            <a:pPr indent="0" lv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Microsoft .NET Framework 3.5</a:t>
            </a:r>
          </a:p>
          <a:p>
            <a:pPr indent="-182563" lvl="1" marL="18256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https://msdn.microsoft.com/en-us/library/cc160716(v=vs.90).aspx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Architecture – logical layer diagram</a:t>
            </a:r>
          </a:p>
        </p:txBody>
      </p:sp>
      <p:sp>
        <p:nvSpPr>
          <p:cNvPr id="1908" name="Shape 1908"/>
          <p:cNvSpPr txBox="1"/>
          <p:nvPr>
            <p:ph idx="1" type="body"/>
          </p:nvPr>
        </p:nvSpPr>
        <p:spPr>
          <a:xfrm>
            <a:off x="534750" y="2166300"/>
            <a:ext cx="48828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MVVM architectural pattern</a:t>
            </a: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Salesforce Mobile SDK for Windows RT</a:t>
            </a: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SQLite with SmartStore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9" name="Shape 1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550" y="1430199"/>
            <a:ext cx="5473800" cy="4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Shape 191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Core Class Structure</a:t>
            </a:r>
          </a:p>
        </p:txBody>
      </p:sp>
      <p:sp>
        <p:nvSpPr>
          <p:cNvPr id="1915" name="Shape 1915"/>
          <p:cNvSpPr txBox="1"/>
          <p:nvPr>
            <p:ph idx="1" type="body"/>
          </p:nvPr>
        </p:nvSpPr>
        <p:spPr>
          <a:xfrm>
            <a:off x="571500" y="1081137"/>
            <a:ext cx="11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6" name="Shape 1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684336"/>
            <a:ext cx="3060700" cy="43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Shape 19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737" y="1684335"/>
            <a:ext cx="7116763" cy="438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Re-sign the app using SignTool</a:t>
            </a:r>
          </a:p>
        </p:txBody>
      </p:sp>
      <p:sp>
        <p:nvSpPr>
          <p:cNvPr id="1923" name="Shape 1923"/>
          <p:cNvSpPr txBox="1"/>
          <p:nvPr>
            <p:ph idx="1" type="body"/>
          </p:nvPr>
        </p:nvSpPr>
        <p:spPr>
          <a:xfrm>
            <a:off x="571500" y="1080986"/>
            <a:ext cx="11046000" cy="4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Execute each line below at command prompt with Elevated Admin privileges (search for cmd and run as admin)</a:t>
            </a:r>
          </a:p>
          <a:p>
            <a:pPr indent="0"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</a:endParaRPr>
          </a:p>
          <a:p>
            <a:pPr indent="-457200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Unpack the package</a:t>
            </a:r>
          </a:p>
          <a:p>
            <a:pPr lvl="4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MakeAppx unpack /l /p DSA.appx /d &lt;TheAppDirectory&gt;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Apply new Certificate</a:t>
            </a:r>
          </a:p>
          <a:p>
            <a:pPr lvl="4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Edit Publisher Name in Manifest file &lt;TheAppDirectory&gt;/AppxManifest.xml</a:t>
            </a:r>
          </a:p>
          <a:p>
            <a:pPr lvl="4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&lt;Identity Name="CodeOne.SfdcDSA" Publisher="</a:t>
            </a:r>
            <a:r>
              <a:rPr b="1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CN=46358290-73E0-45F4-B126-F557FE90B746</a:t>
            </a: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" Version=&lt;App Version&gt; ProcessorArchitecture="x86" /&gt;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Re-package the app </a:t>
            </a:r>
          </a:p>
          <a:p>
            <a:pPr lvl="4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MakeAppx pack /l /d TheApp /p &lt;TheApp.appx&gt;</a:t>
            </a:r>
          </a:p>
          <a:p>
            <a:pPr indent="-457200" lvl="0" marL="45720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Re-sign the app</a:t>
            </a:r>
          </a:p>
          <a:p>
            <a:pPr lvl="4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SignTool sign /fd SHA256 /a /f TheKey.pfx &lt;TheApp.appx&gt;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Reference: MSDN article on how to sign an app package using SignTool</a:t>
            </a:r>
          </a:p>
          <a:p>
            <a:pPr lvl="4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97142"/>
              <a:buFont typeface="Arial"/>
            </a:pPr>
            <a:r>
              <a:rPr b="0" i="0" lang="en-US" sz="136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https://msdn.microsoft.com/en-us/library/windows/desktop/jj835835(v=vs.85).aspx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</a:p>
        </p:txBody>
      </p:sp>
      <p:sp>
        <p:nvSpPr>
          <p:cNvPr id="1929" name="Shape 1929"/>
          <p:cNvSpPr txBox="1"/>
          <p:nvPr>
            <p:ph idx="1" type="body"/>
          </p:nvPr>
        </p:nvSpPr>
        <p:spPr>
          <a:xfrm>
            <a:off x="571475" y="1383687"/>
            <a:ext cx="11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Windows Store App Deployment in an Enterprise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https://www.youtube.com/watch?v=pAkjpyST2zY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Packaging, deployment, and query of Windows Store apps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https://msdn.microsoft.com/en-us/library/windows/desktop/hh446593(v=vs.85).aspx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Manage the certificates that Visual Studio uses to sign your app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https://msdn.microsoft.com/en-us/library/br230260.aspx#Generate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Get a developer license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https://msdn.microsoft.com/en-us/library/windows/apps/hh974578.aspx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SSO with Windows Store Apps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https://msdn.microsoft.com/en-us/windows/uwp/security/web-authentication-broker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17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Developing Offline Mobile Apps with the Salesforce.com Mobile SDK SmartStore and SmartSync</a:t>
            </a:r>
          </a:p>
          <a:p>
            <a: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2000"/>
              <a:buFont typeface="Arial"/>
            </a:pPr>
            <a:r>
              <a:rPr b="0" i="0" lang="en-US" sz="153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http://gersic.com/developing-offline-mobile-apps-with-the-salesforce-com-mobile-sdk-smartstore-and-smartsync/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Digital Sales Aid (DSA) for W</a:t>
            </a:r>
            <a:r>
              <a:rPr lang="en-US"/>
              <a:t>indows!</a:t>
            </a:r>
          </a:p>
        </p:txBody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1145675" y="1764283"/>
            <a:ext cx="53034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Salesforce</a:t>
            </a: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Cloud Services Digital Sales Aid now available for Windows operating system.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6" name="Shape 1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8926" y="1764279"/>
            <a:ext cx="6293999" cy="4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Shape 18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275" y="2164075"/>
            <a:ext cx="5422874" cy="3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Shape 1838"/>
          <p:cNvSpPr/>
          <p:nvPr/>
        </p:nvSpPr>
        <p:spPr>
          <a:xfrm>
            <a:off x="3241275" y="5339225"/>
            <a:ext cx="5226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</a:p>
        </p:txBody>
      </p:sp>
      <p:sp>
        <p:nvSpPr>
          <p:cNvPr id="1844" name="Shape 1844"/>
          <p:cNvSpPr txBox="1"/>
          <p:nvPr>
            <p:ph idx="1" type="body"/>
          </p:nvPr>
        </p:nvSpPr>
        <p:spPr>
          <a:xfrm>
            <a:off x="571475" y="1442601"/>
            <a:ext cx="11046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Supported on Windows 8 and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 based devices supported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on Salesforce Mobile SDK for Windows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in-par with the other DSA native apps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 Microsoft Office for accurate presentation of the content</a:t>
            </a:r>
          </a:p>
        </p:txBody>
      </p:sp>
      <p:pic>
        <p:nvPicPr>
          <p:cNvPr id="1845" name="Shape 1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4742" y="2689143"/>
            <a:ext cx="1485000" cy="18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Shape 1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7392" y="4235942"/>
            <a:ext cx="3054900" cy="16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Shape 1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8844" y="671189"/>
            <a:ext cx="2609400" cy="149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8" name="Shape 1848"/>
          <p:cNvGrpSpPr/>
          <p:nvPr/>
        </p:nvGrpSpPr>
        <p:grpSpPr>
          <a:xfrm>
            <a:off x="7938061" y="971091"/>
            <a:ext cx="4033581" cy="2898053"/>
            <a:chOff x="7030281" y="4498976"/>
            <a:chExt cx="3556323" cy="2247076"/>
          </a:xfrm>
        </p:grpSpPr>
        <p:pic>
          <p:nvPicPr>
            <p:cNvPr id="1849" name="Shape 18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0281" y="4498976"/>
              <a:ext cx="3556323" cy="2247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OS Simulator Screen shot Dec 9, 2013 10.48.49 AM.png" id="1850" name="Shape 18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0271" y="4648200"/>
              <a:ext cx="2926727" cy="185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Feature Set Comparison</a:t>
            </a:r>
          </a:p>
        </p:txBody>
      </p:sp>
      <p:graphicFrame>
        <p:nvGraphicFramePr>
          <p:cNvPr id="1857" name="Shape 1857"/>
          <p:cNvGraphicFramePr/>
          <p:nvPr/>
        </p:nvGraphicFramePr>
        <p:xfrm>
          <a:off x="1184700" y="1362504"/>
          <a:ext cx="3000000" cy="2999999"/>
        </p:xfrm>
        <a:graphic>
          <a:graphicData uri="http://schemas.openxmlformats.org/drawingml/2006/table">
            <a:tbl>
              <a:tblPr bandRow="1" firstRow="1">
                <a:noFill/>
                <a:tableStyleId>{C8F6B5A3-1669-44F3-92D5-49147D0C9F06}</a:tableStyleId>
              </a:tblPr>
              <a:tblGrid>
                <a:gridCol w="2301875"/>
                <a:gridCol w="2301875"/>
                <a:gridCol w="2301875"/>
                <a:gridCol w="2301875"/>
              </a:tblGrid>
              <a:tr h="412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/>
                        <a:t>iOS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/>
                        <a:t>Android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/>
                        <a:t>Windows 8/10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Tablet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Desktop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Offline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49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Interactive</a:t>
                      </a:r>
                      <a:r>
                        <a:rPr lang="en-US" sz="1100"/>
                        <a:t> Content (HTML5 Bundle)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49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Utilizes External Content Viewer</a:t>
                      </a:r>
                      <a:r>
                        <a:rPr lang="en-US" sz="1100"/>
                        <a:t> Tools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Playlists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Tracking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Check-In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  <a:tr h="4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Like / Dislike Content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 (Rating)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 (Rating)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X (Rating)</a:t>
                      </a:r>
                    </a:p>
                  </a:txBody>
                  <a:tcPr marT="44500" marB="44500" marR="89000" marL="89000" anchor="ctr"/>
                </a:tc>
              </a:tr>
              <a:tr h="39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Branded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X</a:t>
                      </a:r>
                    </a:p>
                  </a:txBody>
                  <a:tcPr marT="44500" marB="44500" marR="89000" marL="89000" anchor="ctr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DSA Platform Architecture</a:t>
            </a:r>
          </a:p>
        </p:txBody>
      </p:sp>
      <p:sp>
        <p:nvSpPr>
          <p:cNvPr id="1863" name="Shape 1863"/>
          <p:cNvSpPr txBox="1"/>
          <p:nvPr>
            <p:ph idx="1" type="body"/>
          </p:nvPr>
        </p:nvSpPr>
        <p:spPr>
          <a:xfrm>
            <a:off x="571500" y="1081137"/>
            <a:ext cx="11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4" name="Shape 1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606" y="1601725"/>
            <a:ext cx="7582117" cy="406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Windows Environment</a:t>
            </a:r>
          </a:p>
        </p:txBody>
      </p:sp>
      <p:sp>
        <p:nvSpPr>
          <p:cNvPr id="1870" name="Shape 1870"/>
          <p:cNvSpPr txBox="1"/>
          <p:nvPr>
            <p:ph idx="1" type="body"/>
          </p:nvPr>
        </p:nvSpPr>
        <p:spPr>
          <a:xfrm>
            <a:off x="571462" y="1515437"/>
            <a:ext cx="110460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Supported Operating Systems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Windows 8.1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Windows 10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Supported Devices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Microsoft Surface 3 and Surface Pro with at least 2GB RAM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Lenovo Yoga with at least 2GB RAM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Image resolutions</a:t>
            </a:r>
          </a:p>
        </p:txBody>
      </p:sp>
      <p:sp>
        <p:nvSpPr>
          <p:cNvPr id="1876" name="Shape 1876"/>
          <p:cNvSpPr txBox="1"/>
          <p:nvPr>
            <p:ph idx="1" type="body"/>
          </p:nvPr>
        </p:nvSpPr>
        <p:spPr>
          <a:xfrm>
            <a:off x="1078775" y="1601725"/>
            <a:ext cx="27558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App Icons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30 x 30 px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50 x 50 px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120 x 120 px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150 x 150 px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210 x 210 px</a:t>
            </a:r>
          </a:p>
          <a:p>
            <a:pPr indent="-182563" lvl="1" marL="18256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270 x 270 px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Shape 1877"/>
          <p:cNvSpPr txBox="1"/>
          <p:nvPr/>
        </p:nvSpPr>
        <p:spPr>
          <a:xfrm>
            <a:off x="4255068" y="1601725"/>
            <a:ext cx="2311200" cy="22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25" rIns="0" tIns="0">
            <a:noAutofit/>
          </a:bodyPr>
          <a:lstStyle/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Splash Screen</a:t>
            </a:r>
          </a:p>
          <a:p>
            <a:pPr indent="-228600" lvl="1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1116 x 540 px</a:t>
            </a:r>
          </a:p>
          <a:p>
            <a:pPr indent="-228600" lvl="1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868 x 420 px</a:t>
            </a:r>
          </a:p>
          <a:p>
            <a:pPr indent="-228600" lvl="1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620 x 300 px</a:t>
            </a: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r>
              <a:t/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</a:pPr>
            <a:r>
              <a:t/>
            </a:r>
            <a:endParaRPr sz="2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Shape 1878"/>
          <p:cNvSpPr txBox="1"/>
          <p:nvPr/>
        </p:nvSpPr>
        <p:spPr>
          <a:xfrm>
            <a:off x="7712800" y="1380925"/>
            <a:ext cx="29499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>
                <a:solidFill>
                  <a:srgbClr val="434343"/>
                </a:solidFill>
              </a:rPr>
              <a:t>Background Images</a:t>
            </a:r>
          </a:p>
          <a:p>
            <a:pPr indent="-228600" lvl="1" marL="457200" rtl="0">
              <a:lnSpc>
                <a:spcPct val="90000"/>
              </a:lnSpc>
              <a:spcBef>
                <a:spcPts val="900"/>
              </a:spcBef>
              <a:buClr>
                <a:srgbClr val="434343"/>
              </a:buClr>
              <a:buSzPct val="100000"/>
              <a:buChar char="•"/>
            </a:pPr>
            <a:r>
              <a:rPr lang="en-US" sz="2000">
                <a:solidFill>
                  <a:srgbClr val="434343"/>
                </a:solidFill>
              </a:rPr>
              <a:t>Landscape: 2160 x 1440</a:t>
            </a:r>
          </a:p>
          <a:p>
            <a:pPr indent="-228600" lvl="1" marL="457200" rtl="0">
              <a:lnSpc>
                <a:spcPct val="90000"/>
              </a:lnSpc>
              <a:spcBef>
                <a:spcPts val="900"/>
              </a:spcBef>
              <a:buClr>
                <a:srgbClr val="434343"/>
              </a:buClr>
              <a:buSzPct val="100000"/>
              <a:buChar char="•"/>
            </a:pPr>
            <a:r>
              <a:rPr lang="en-US" sz="2000">
                <a:solidFill>
                  <a:srgbClr val="434343"/>
                </a:solidFill>
              </a:rPr>
              <a:t>Portrait: 1440 x 2160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Shape 1884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Installation Instructions</a:t>
            </a:r>
          </a:p>
        </p:txBody>
      </p:sp>
      <p:sp>
        <p:nvSpPr>
          <p:cNvPr id="1885" name="Shape 1885"/>
          <p:cNvSpPr txBox="1"/>
          <p:nvPr>
            <p:ph idx="1" type="body"/>
          </p:nvPr>
        </p:nvSpPr>
        <p:spPr>
          <a:xfrm>
            <a:off x="672325" y="1282685"/>
            <a:ext cx="11046000" cy="4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Download and unzip App Package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0" i="0" lang="en-US" sz="18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Windows DSA Installation Package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Execute PowerShell Script</a:t>
            </a:r>
          </a:p>
          <a:p>
            <a: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Open unzipped DSA folder.</a:t>
            </a:r>
          </a:p>
          <a:p>
            <a: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Find ‘Add-AppDevPackage.ps1’ PowerShell Script file.</a:t>
            </a:r>
          </a:p>
          <a:p>
            <a: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Right click on the file, and click on 'Run with PowerShell’.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PowerShell console window</a:t>
            </a:r>
          </a:p>
          <a:p>
            <a: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If script asks 'Do you want to change the execution policy?' Enter 'y'.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Microsoft Developer Certificate</a:t>
            </a:r>
          </a:p>
          <a:p>
            <a: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You might get prompted to download the Developer Certificate if you don't already have it on your Windows device. See https://msdn.microsoft.com/en-us/library/windows/apps/hh974578.aspx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 txBox="1"/>
          <p:nvPr>
            <p:ph type="title"/>
          </p:nvPr>
        </p:nvSpPr>
        <p:spPr>
          <a:xfrm>
            <a:off x="571500" y="63500"/>
            <a:ext cx="11045951" cy="9901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3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Login Instructions</a:t>
            </a:r>
          </a:p>
        </p:txBody>
      </p:sp>
      <p:sp>
        <p:nvSpPr>
          <p:cNvPr id="1891" name="Shape 1891"/>
          <p:cNvSpPr txBox="1"/>
          <p:nvPr>
            <p:ph idx="1" type="body"/>
          </p:nvPr>
        </p:nvSpPr>
        <p:spPr>
          <a:xfrm>
            <a:off x="571500" y="1081137"/>
            <a:ext cx="110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Settings &gt; Sign 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Choose Connection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​"/>
            </a:pPr>
            <a:r>
              <a:rPr b="0" i="0" lang="en-US" sz="2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Log 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Shape 1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1359633"/>
            <a:ext cx="3327400" cy="2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Shape 18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976" y="2411234"/>
            <a:ext cx="2959199" cy="14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Shape 18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2750" y="3474319"/>
            <a:ext cx="3545700" cy="21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Shape 1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4850" y="4111051"/>
            <a:ext cx="2898000" cy="22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sforce Corporate PowerPoint Template - Official (1)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